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8" r:id="rId36"/>
    <p:sldId id="301" r:id="rId37"/>
    <p:sldId id="299" r:id="rId38"/>
    <p:sldId id="297" r:id="rId39"/>
    <p:sldId id="300" r:id="rId40"/>
    <p:sldId id="302" r:id="rId41"/>
    <p:sldId id="303" r:id="rId42"/>
    <p:sldId id="304" r:id="rId43"/>
    <p:sldId id="305" r:id="rId44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35DF8-B99F-4FEF-9C27-A8B7581DB94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E2223D1-55BF-46CD-9B56-9B8DE88F7AC4}">
      <dgm:prSet phldrT="[Metin]" custT="1"/>
      <dgm:spPr/>
      <dgm:t>
        <a:bodyPr/>
        <a:lstStyle/>
        <a:p>
          <a:r>
            <a:rPr lang="tr-TR" sz="2000" dirty="0"/>
            <a:t>Omurgalılar</a:t>
          </a:r>
        </a:p>
      </dgm:t>
    </dgm:pt>
    <dgm:pt modelId="{5A04AD12-6E1A-46D9-BF00-3A3B998FAD0F}" type="parTrans" cxnId="{EC5658F8-66F3-411E-B7A4-352312E6906C}">
      <dgm:prSet/>
      <dgm:spPr/>
      <dgm:t>
        <a:bodyPr/>
        <a:lstStyle/>
        <a:p>
          <a:endParaRPr lang="tr-TR"/>
        </a:p>
      </dgm:t>
    </dgm:pt>
    <dgm:pt modelId="{087FFAF5-26B2-4A15-9AD9-D4C6E276CB07}" type="sibTrans" cxnId="{EC5658F8-66F3-411E-B7A4-352312E6906C}">
      <dgm:prSet/>
      <dgm:spPr/>
      <dgm:t>
        <a:bodyPr/>
        <a:lstStyle/>
        <a:p>
          <a:endParaRPr lang="tr-TR"/>
        </a:p>
      </dgm:t>
    </dgm:pt>
    <dgm:pt modelId="{06E7A682-AF50-4539-AEEB-191C9C7E8735}">
      <dgm:prSet phldrT="[Metin]" custT="1"/>
      <dgm:spPr/>
      <dgm:t>
        <a:bodyPr/>
        <a:lstStyle/>
        <a:p>
          <a:r>
            <a:rPr lang="tr-TR" sz="2000" dirty="0"/>
            <a:t>BALIKLAR</a:t>
          </a:r>
        </a:p>
      </dgm:t>
    </dgm:pt>
    <dgm:pt modelId="{E13771A7-E3B6-4906-83E7-8F832F765D79}" type="parTrans" cxnId="{D6F1CEB9-ADE8-4A4F-BAE6-356F8603032F}">
      <dgm:prSet/>
      <dgm:spPr/>
      <dgm:t>
        <a:bodyPr/>
        <a:lstStyle/>
        <a:p>
          <a:endParaRPr lang="tr-TR"/>
        </a:p>
      </dgm:t>
    </dgm:pt>
    <dgm:pt modelId="{96146193-9057-4885-8DC0-B9F3F0F8DDDD}" type="sibTrans" cxnId="{D6F1CEB9-ADE8-4A4F-BAE6-356F8603032F}">
      <dgm:prSet/>
      <dgm:spPr/>
      <dgm:t>
        <a:bodyPr/>
        <a:lstStyle/>
        <a:p>
          <a:endParaRPr lang="tr-TR"/>
        </a:p>
      </dgm:t>
    </dgm:pt>
    <dgm:pt modelId="{8662A58B-9A14-45CB-8C4A-4847F1248DD1}">
      <dgm:prSet phldrT="[Metin]" custT="1"/>
      <dgm:spPr/>
      <dgm:t>
        <a:bodyPr/>
        <a:lstStyle/>
        <a:p>
          <a:r>
            <a:rPr lang="tr-TR" sz="2000" dirty="0"/>
            <a:t>KUŞLAR</a:t>
          </a:r>
        </a:p>
      </dgm:t>
    </dgm:pt>
    <dgm:pt modelId="{57061484-87F8-4660-9D53-6BE90E37419E}" type="parTrans" cxnId="{D5A78965-0269-4E3E-BFBA-E5A9BD5A6C56}">
      <dgm:prSet/>
      <dgm:spPr/>
      <dgm:t>
        <a:bodyPr/>
        <a:lstStyle/>
        <a:p>
          <a:endParaRPr lang="tr-TR"/>
        </a:p>
      </dgm:t>
    </dgm:pt>
    <dgm:pt modelId="{9586AA91-B05D-4EAE-915A-42469C4475A6}" type="sibTrans" cxnId="{D5A78965-0269-4E3E-BFBA-E5A9BD5A6C56}">
      <dgm:prSet/>
      <dgm:spPr/>
      <dgm:t>
        <a:bodyPr/>
        <a:lstStyle/>
        <a:p>
          <a:endParaRPr lang="tr-TR"/>
        </a:p>
      </dgm:t>
    </dgm:pt>
    <dgm:pt modelId="{38913220-B4D4-4EB1-B63B-52ED0D8CB18C}">
      <dgm:prSet phldrT="[Metin]" custT="1"/>
      <dgm:spPr/>
      <dgm:t>
        <a:bodyPr/>
        <a:lstStyle/>
        <a:p>
          <a:r>
            <a:rPr lang="tr-TR" sz="1800" dirty="0"/>
            <a:t>MEMELİLER</a:t>
          </a:r>
        </a:p>
      </dgm:t>
    </dgm:pt>
    <dgm:pt modelId="{CAC1CACF-5E5A-4172-A302-E5CCE4490055}" type="parTrans" cxnId="{78B67B00-7668-47BF-92FD-208E91476CE5}">
      <dgm:prSet/>
      <dgm:spPr/>
      <dgm:t>
        <a:bodyPr/>
        <a:lstStyle/>
        <a:p>
          <a:endParaRPr lang="tr-TR"/>
        </a:p>
      </dgm:t>
    </dgm:pt>
    <dgm:pt modelId="{DA8918F4-4E96-4B75-8547-943B4F81B57B}" type="sibTrans" cxnId="{78B67B00-7668-47BF-92FD-208E91476CE5}">
      <dgm:prSet/>
      <dgm:spPr/>
      <dgm:t>
        <a:bodyPr/>
        <a:lstStyle/>
        <a:p>
          <a:endParaRPr lang="tr-TR"/>
        </a:p>
      </dgm:t>
    </dgm:pt>
    <dgm:pt modelId="{DF7B6C64-470C-48F3-9F2D-24F2E1952228}">
      <dgm:prSet custT="1"/>
      <dgm:spPr/>
      <dgm:t>
        <a:bodyPr/>
        <a:lstStyle/>
        <a:p>
          <a:r>
            <a:rPr lang="tr-TR" sz="2000" dirty="0"/>
            <a:t>AMFİBİLER</a:t>
          </a:r>
        </a:p>
      </dgm:t>
    </dgm:pt>
    <dgm:pt modelId="{F630A143-FB3B-4C34-B68E-A297028CB82B}" type="parTrans" cxnId="{CAFBC1F0-3DD0-4BE1-BD30-64AF99BBB333}">
      <dgm:prSet/>
      <dgm:spPr/>
      <dgm:t>
        <a:bodyPr/>
        <a:lstStyle/>
        <a:p>
          <a:endParaRPr lang="tr-TR"/>
        </a:p>
      </dgm:t>
    </dgm:pt>
    <dgm:pt modelId="{9BAEDF82-58B6-41B7-B77B-409923DE0B32}" type="sibTrans" cxnId="{CAFBC1F0-3DD0-4BE1-BD30-64AF99BBB333}">
      <dgm:prSet/>
      <dgm:spPr/>
      <dgm:t>
        <a:bodyPr/>
        <a:lstStyle/>
        <a:p>
          <a:endParaRPr lang="tr-TR"/>
        </a:p>
      </dgm:t>
    </dgm:pt>
    <dgm:pt modelId="{9E5AEE56-B899-4387-951C-DFEBE52CD21E}">
      <dgm:prSet custT="1"/>
      <dgm:spPr/>
      <dgm:t>
        <a:bodyPr/>
        <a:lstStyle/>
        <a:p>
          <a:r>
            <a:rPr lang="tr-TR" sz="2000" dirty="0"/>
            <a:t>SÜRÜNGENLER</a:t>
          </a:r>
        </a:p>
      </dgm:t>
    </dgm:pt>
    <dgm:pt modelId="{70BAD593-E893-420E-AFA1-3C213324C703}" type="parTrans" cxnId="{33578F71-9D45-40E0-AE59-036E9AB3AB1A}">
      <dgm:prSet/>
      <dgm:spPr/>
      <dgm:t>
        <a:bodyPr/>
        <a:lstStyle/>
        <a:p>
          <a:endParaRPr lang="tr-TR"/>
        </a:p>
      </dgm:t>
    </dgm:pt>
    <dgm:pt modelId="{A8D47D60-7992-4835-85AA-188D73DD3C8E}" type="sibTrans" cxnId="{33578F71-9D45-40E0-AE59-036E9AB3AB1A}">
      <dgm:prSet/>
      <dgm:spPr/>
      <dgm:t>
        <a:bodyPr/>
        <a:lstStyle/>
        <a:p>
          <a:endParaRPr lang="tr-TR"/>
        </a:p>
      </dgm:t>
    </dgm:pt>
    <dgm:pt modelId="{516BDCD3-5243-4B23-A5CC-1536D4A5B6F5}" type="pres">
      <dgm:prSet presAssocID="{1EF35DF8-B99F-4FEF-9C27-A8B7581DB9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A49AFE-B2D9-4709-926C-0CB6465113FC}" type="pres">
      <dgm:prSet presAssocID="{9E2223D1-55BF-46CD-9B56-9B8DE88F7AC4}" presName="hierRoot1" presStyleCnt="0">
        <dgm:presLayoutVars>
          <dgm:hierBranch val="init"/>
        </dgm:presLayoutVars>
      </dgm:prSet>
      <dgm:spPr/>
    </dgm:pt>
    <dgm:pt modelId="{39D8E960-C042-4689-BDB4-BC8F529C40BB}" type="pres">
      <dgm:prSet presAssocID="{9E2223D1-55BF-46CD-9B56-9B8DE88F7AC4}" presName="rootComposite1" presStyleCnt="0"/>
      <dgm:spPr/>
    </dgm:pt>
    <dgm:pt modelId="{99E50300-227C-4187-9FC2-A4B9AD11FD89}" type="pres">
      <dgm:prSet presAssocID="{9E2223D1-55BF-46CD-9B56-9B8DE88F7AC4}" presName="rootText1" presStyleLbl="node0" presStyleIdx="0" presStyleCnt="1">
        <dgm:presLayoutVars>
          <dgm:chPref val="3"/>
        </dgm:presLayoutVars>
      </dgm:prSet>
      <dgm:spPr/>
    </dgm:pt>
    <dgm:pt modelId="{613B03B9-F867-4C91-8362-AC8F1D9A9CA5}" type="pres">
      <dgm:prSet presAssocID="{9E2223D1-55BF-46CD-9B56-9B8DE88F7AC4}" presName="rootConnector1" presStyleLbl="node1" presStyleIdx="0" presStyleCnt="0"/>
      <dgm:spPr/>
    </dgm:pt>
    <dgm:pt modelId="{EE5AFF19-860C-42AF-834E-FE67C709572D}" type="pres">
      <dgm:prSet presAssocID="{9E2223D1-55BF-46CD-9B56-9B8DE88F7AC4}" presName="hierChild2" presStyleCnt="0"/>
      <dgm:spPr/>
    </dgm:pt>
    <dgm:pt modelId="{03BFEAB0-72C9-44E7-98E5-84E87FEA6BD7}" type="pres">
      <dgm:prSet presAssocID="{E13771A7-E3B6-4906-83E7-8F832F765D79}" presName="Name37" presStyleLbl="parChTrans1D2" presStyleIdx="0" presStyleCnt="5"/>
      <dgm:spPr/>
    </dgm:pt>
    <dgm:pt modelId="{807678AD-864F-498B-92B1-A2C3E581EE6C}" type="pres">
      <dgm:prSet presAssocID="{06E7A682-AF50-4539-AEEB-191C9C7E8735}" presName="hierRoot2" presStyleCnt="0">
        <dgm:presLayoutVars>
          <dgm:hierBranch val="init"/>
        </dgm:presLayoutVars>
      </dgm:prSet>
      <dgm:spPr/>
    </dgm:pt>
    <dgm:pt modelId="{F1B5CBA5-29A5-46D8-802E-A49F39169166}" type="pres">
      <dgm:prSet presAssocID="{06E7A682-AF50-4539-AEEB-191C9C7E8735}" presName="rootComposite" presStyleCnt="0"/>
      <dgm:spPr/>
    </dgm:pt>
    <dgm:pt modelId="{FE621B22-AC22-4C0F-AAA9-97CF5FBDC4C1}" type="pres">
      <dgm:prSet presAssocID="{06E7A682-AF50-4539-AEEB-191C9C7E8735}" presName="rootText" presStyleLbl="node2" presStyleIdx="0" presStyleCnt="5">
        <dgm:presLayoutVars>
          <dgm:chPref val="3"/>
        </dgm:presLayoutVars>
      </dgm:prSet>
      <dgm:spPr/>
    </dgm:pt>
    <dgm:pt modelId="{6E4767E0-399A-4C8B-9728-3B7C07E1BF3D}" type="pres">
      <dgm:prSet presAssocID="{06E7A682-AF50-4539-AEEB-191C9C7E8735}" presName="rootConnector" presStyleLbl="node2" presStyleIdx="0" presStyleCnt="5"/>
      <dgm:spPr/>
    </dgm:pt>
    <dgm:pt modelId="{86724984-9612-4B13-AE79-4ED87CFB14C3}" type="pres">
      <dgm:prSet presAssocID="{06E7A682-AF50-4539-AEEB-191C9C7E8735}" presName="hierChild4" presStyleCnt="0"/>
      <dgm:spPr/>
    </dgm:pt>
    <dgm:pt modelId="{BF40BF0A-C18E-4121-A33D-60A738CE1909}" type="pres">
      <dgm:prSet presAssocID="{06E7A682-AF50-4539-AEEB-191C9C7E8735}" presName="hierChild5" presStyleCnt="0"/>
      <dgm:spPr/>
    </dgm:pt>
    <dgm:pt modelId="{6CBD0721-A982-4D5E-99BA-38588559167D}" type="pres">
      <dgm:prSet presAssocID="{F630A143-FB3B-4C34-B68E-A297028CB82B}" presName="Name37" presStyleLbl="parChTrans1D2" presStyleIdx="1" presStyleCnt="5"/>
      <dgm:spPr/>
    </dgm:pt>
    <dgm:pt modelId="{08BBE204-9D76-4D55-BB2D-89D8F0C5BA89}" type="pres">
      <dgm:prSet presAssocID="{DF7B6C64-470C-48F3-9F2D-24F2E1952228}" presName="hierRoot2" presStyleCnt="0">
        <dgm:presLayoutVars>
          <dgm:hierBranch val="init"/>
        </dgm:presLayoutVars>
      </dgm:prSet>
      <dgm:spPr/>
    </dgm:pt>
    <dgm:pt modelId="{D54101B0-C1C8-46E4-BFC7-9827D3831546}" type="pres">
      <dgm:prSet presAssocID="{DF7B6C64-470C-48F3-9F2D-24F2E1952228}" presName="rootComposite" presStyleCnt="0"/>
      <dgm:spPr/>
    </dgm:pt>
    <dgm:pt modelId="{26D5412A-F90C-4A5D-9050-DDE1E676FF90}" type="pres">
      <dgm:prSet presAssocID="{DF7B6C64-470C-48F3-9F2D-24F2E1952228}" presName="rootText" presStyleLbl="node2" presStyleIdx="1" presStyleCnt="5">
        <dgm:presLayoutVars>
          <dgm:chPref val="3"/>
        </dgm:presLayoutVars>
      </dgm:prSet>
      <dgm:spPr/>
    </dgm:pt>
    <dgm:pt modelId="{5ED40058-4B92-4811-B0E2-E5B313CC6157}" type="pres">
      <dgm:prSet presAssocID="{DF7B6C64-470C-48F3-9F2D-24F2E1952228}" presName="rootConnector" presStyleLbl="node2" presStyleIdx="1" presStyleCnt="5"/>
      <dgm:spPr/>
    </dgm:pt>
    <dgm:pt modelId="{49B71A65-99A5-4E8F-AE67-8B35219E40DD}" type="pres">
      <dgm:prSet presAssocID="{DF7B6C64-470C-48F3-9F2D-24F2E1952228}" presName="hierChild4" presStyleCnt="0"/>
      <dgm:spPr/>
    </dgm:pt>
    <dgm:pt modelId="{78C9E75A-8769-49E9-A071-81E155A427F9}" type="pres">
      <dgm:prSet presAssocID="{DF7B6C64-470C-48F3-9F2D-24F2E1952228}" presName="hierChild5" presStyleCnt="0"/>
      <dgm:spPr/>
    </dgm:pt>
    <dgm:pt modelId="{7EF7A582-0657-4C5C-A72F-E3EF625BC8B0}" type="pres">
      <dgm:prSet presAssocID="{70BAD593-E893-420E-AFA1-3C213324C703}" presName="Name37" presStyleLbl="parChTrans1D2" presStyleIdx="2" presStyleCnt="5"/>
      <dgm:spPr/>
    </dgm:pt>
    <dgm:pt modelId="{AF854E30-65E8-47E3-8C50-0F8EBCF564E8}" type="pres">
      <dgm:prSet presAssocID="{9E5AEE56-B899-4387-951C-DFEBE52CD21E}" presName="hierRoot2" presStyleCnt="0">
        <dgm:presLayoutVars>
          <dgm:hierBranch val="init"/>
        </dgm:presLayoutVars>
      </dgm:prSet>
      <dgm:spPr/>
    </dgm:pt>
    <dgm:pt modelId="{1FFC5DE7-D794-4C1E-BFEC-66DB9805567C}" type="pres">
      <dgm:prSet presAssocID="{9E5AEE56-B899-4387-951C-DFEBE52CD21E}" presName="rootComposite" presStyleCnt="0"/>
      <dgm:spPr/>
    </dgm:pt>
    <dgm:pt modelId="{D1D39958-5948-4AC0-B6BA-44C50F4EA85A}" type="pres">
      <dgm:prSet presAssocID="{9E5AEE56-B899-4387-951C-DFEBE52CD21E}" presName="rootText" presStyleLbl="node2" presStyleIdx="2" presStyleCnt="5">
        <dgm:presLayoutVars>
          <dgm:chPref val="3"/>
        </dgm:presLayoutVars>
      </dgm:prSet>
      <dgm:spPr/>
    </dgm:pt>
    <dgm:pt modelId="{CED06D2F-DFE2-4051-87BB-7604668DBDE3}" type="pres">
      <dgm:prSet presAssocID="{9E5AEE56-B899-4387-951C-DFEBE52CD21E}" presName="rootConnector" presStyleLbl="node2" presStyleIdx="2" presStyleCnt="5"/>
      <dgm:spPr/>
    </dgm:pt>
    <dgm:pt modelId="{DD627482-7607-497C-8398-68B0290C4441}" type="pres">
      <dgm:prSet presAssocID="{9E5AEE56-B899-4387-951C-DFEBE52CD21E}" presName="hierChild4" presStyleCnt="0"/>
      <dgm:spPr/>
    </dgm:pt>
    <dgm:pt modelId="{4FFBDA3B-D3CD-491C-9006-206103EDB0BB}" type="pres">
      <dgm:prSet presAssocID="{9E5AEE56-B899-4387-951C-DFEBE52CD21E}" presName="hierChild5" presStyleCnt="0"/>
      <dgm:spPr/>
    </dgm:pt>
    <dgm:pt modelId="{F6A5B5FA-2F0B-434B-B09A-B8C2ECD650E3}" type="pres">
      <dgm:prSet presAssocID="{57061484-87F8-4660-9D53-6BE90E37419E}" presName="Name37" presStyleLbl="parChTrans1D2" presStyleIdx="3" presStyleCnt="5"/>
      <dgm:spPr/>
    </dgm:pt>
    <dgm:pt modelId="{A8B4E1D4-B4E4-426B-92C3-2D5A1F47A832}" type="pres">
      <dgm:prSet presAssocID="{8662A58B-9A14-45CB-8C4A-4847F1248DD1}" presName="hierRoot2" presStyleCnt="0">
        <dgm:presLayoutVars>
          <dgm:hierBranch val="init"/>
        </dgm:presLayoutVars>
      </dgm:prSet>
      <dgm:spPr/>
    </dgm:pt>
    <dgm:pt modelId="{676A00B0-4DA6-424B-B1C0-CE8CD3BE059C}" type="pres">
      <dgm:prSet presAssocID="{8662A58B-9A14-45CB-8C4A-4847F1248DD1}" presName="rootComposite" presStyleCnt="0"/>
      <dgm:spPr/>
    </dgm:pt>
    <dgm:pt modelId="{8236AE0A-E1A7-4C49-A867-8121A8B01C1C}" type="pres">
      <dgm:prSet presAssocID="{8662A58B-9A14-45CB-8C4A-4847F1248DD1}" presName="rootText" presStyleLbl="node2" presStyleIdx="3" presStyleCnt="5">
        <dgm:presLayoutVars>
          <dgm:chPref val="3"/>
        </dgm:presLayoutVars>
      </dgm:prSet>
      <dgm:spPr/>
    </dgm:pt>
    <dgm:pt modelId="{41B43BAE-F9AF-43F9-BDF6-DA26CFC4D89D}" type="pres">
      <dgm:prSet presAssocID="{8662A58B-9A14-45CB-8C4A-4847F1248DD1}" presName="rootConnector" presStyleLbl="node2" presStyleIdx="3" presStyleCnt="5"/>
      <dgm:spPr/>
    </dgm:pt>
    <dgm:pt modelId="{821E686D-A30C-4323-86AF-0089850BA493}" type="pres">
      <dgm:prSet presAssocID="{8662A58B-9A14-45CB-8C4A-4847F1248DD1}" presName="hierChild4" presStyleCnt="0"/>
      <dgm:spPr/>
    </dgm:pt>
    <dgm:pt modelId="{CB152F01-B2AE-49E6-BEBE-F4DC20367C17}" type="pres">
      <dgm:prSet presAssocID="{8662A58B-9A14-45CB-8C4A-4847F1248DD1}" presName="hierChild5" presStyleCnt="0"/>
      <dgm:spPr/>
    </dgm:pt>
    <dgm:pt modelId="{345903E3-D93E-4E72-A943-37DF496324AA}" type="pres">
      <dgm:prSet presAssocID="{CAC1CACF-5E5A-4172-A302-E5CCE4490055}" presName="Name37" presStyleLbl="parChTrans1D2" presStyleIdx="4" presStyleCnt="5"/>
      <dgm:spPr/>
    </dgm:pt>
    <dgm:pt modelId="{CF672679-EBB1-40A4-90F0-9C025B3B2760}" type="pres">
      <dgm:prSet presAssocID="{38913220-B4D4-4EB1-B63B-52ED0D8CB18C}" presName="hierRoot2" presStyleCnt="0">
        <dgm:presLayoutVars>
          <dgm:hierBranch val="init"/>
        </dgm:presLayoutVars>
      </dgm:prSet>
      <dgm:spPr/>
    </dgm:pt>
    <dgm:pt modelId="{791B4AF6-80FD-4883-9B0D-CEC1C40D41DD}" type="pres">
      <dgm:prSet presAssocID="{38913220-B4D4-4EB1-B63B-52ED0D8CB18C}" presName="rootComposite" presStyleCnt="0"/>
      <dgm:spPr/>
    </dgm:pt>
    <dgm:pt modelId="{C5143343-AD62-4099-8BBF-6F7E97D99424}" type="pres">
      <dgm:prSet presAssocID="{38913220-B4D4-4EB1-B63B-52ED0D8CB18C}" presName="rootText" presStyleLbl="node2" presStyleIdx="4" presStyleCnt="5">
        <dgm:presLayoutVars>
          <dgm:chPref val="3"/>
        </dgm:presLayoutVars>
      </dgm:prSet>
      <dgm:spPr/>
    </dgm:pt>
    <dgm:pt modelId="{067C3FF6-E9CF-461C-B96C-FF283B44C1CD}" type="pres">
      <dgm:prSet presAssocID="{38913220-B4D4-4EB1-B63B-52ED0D8CB18C}" presName="rootConnector" presStyleLbl="node2" presStyleIdx="4" presStyleCnt="5"/>
      <dgm:spPr/>
    </dgm:pt>
    <dgm:pt modelId="{D66EDFFE-AEDB-49AC-B1C5-95573E302E7C}" type="pres">
      <dgm:prSet presAssocID="{38913220-B4D4-4EB1-B63B-52ED0D8CB18C}" presName="hierChild4" presStyleCnt="0"/>
      <dgm:spPr/>
    </dgm:pt>
    <dgm:pt modelId="{7887BD69-EA41-4F1F-9088-CD61B3EEFC01}" type="pres">
      <dgm:prSet presAssocID="{38913220-B4D4-4EB1-B63B-52ED0D8CB18C}" presName="hierChild5" presStyleCnt="0"/>
      <dgm:spPr/>
    </dgm:pt>
    <dgm:pt modelId="{D6E20A78-C346-4138-93F6-38E6294602B6}" type="pres">
      <dgm:prSet presAssocID="{9E2223D1-55BF-46CD-9B56-9B8DE88F7AC4}" presName="hierChild3" presStyleCnt="0"/>
      <dgm:spPr/>
    </dgm:pt>
  </dgm:ptLst>
  <dgm:cxnLst>
    <dgm:cxn modelId="{34916F00-5B34-43AF-A026-4D2E6FB35A45}" type="presOf" srcId="{DF7B6C64-470C-48F3-9F2D-24F2E1952228}" destId="{26D5412A-F90C-4A5D-9050-DDE1E676FF90}" srcOrd="0" destOrd="0" presId="urn:microsoft.com/office/officeart/2005/8/layout/orgChart1"/>
    <dgm:cxn modelId="{78B67B00-7668-47BF-92FD-208E91476CE5}" srcId="{9E2223D1-55BF-46CD-9B56-9B8DE88F7AC4}" destId="{38913220-B4D4-4EB1-B63B-52ED0D8CB18C}" srcOrd="4" destOrd="0" parTransId="{CAC1CACF-5E5A-4172-A302-E5CCE4490055}" sibTransId="{DA8918F4-4E96-4B75-8547-943B4F81B57B}"/>
    <dgm:cxn modelId="{5D012A12-156A-4372-8A2E-2582CDBBD7DC}" type="presOf" srcId="{70BAD593-E893-420E-AFA1-3C213324C703}" destId="{7EF7A582-0657-4C5C-A72F-E3EF625BC8B0}" srcOrd="0" destOrd="0" presId="urn:microsoft.com/office/officeart/2005/8/layout/orgChart1"/>
    <dgm:cxn modelId="{83A1F216-D1C8-42E3-A516-27BDCCC0E4E4}" type="presOf" srcId="{F630A143-FB3B-4C34-B68E-A297028CB82B}" destId="{6CBD0721-A982-4D5E-99BA-38588559167D}" srcOrd="0" destOrd="0" presId="urn:microsoft.com/office/officeart/2005/8/layout/orgChart1"/>
    <dgm:cxn modelId="{3F7DFB1C-EB33-499D-9A7E-34D7E2E4DE7C}" type="presOf" srcId="{9E5AEE56-B899-4387-951C-DFEBE52CD21E}" destId="{CED06D2F-DFE2-4051-87BB-7604668DBDE3}" srcOrd="1" destOrd="0" presId="urn:microsoft.com/office/officeart/2005/8/layout/orgChart1"/>
    <dgm:cxn modelId="{E800C524-C461-4475-A37C-1FD9B7608A24}" type="presOf" srcId="{E13771A7-E3B6-4906-83E7-8F832F765D79}" destId="{03BFEAB0-72C9-44E7-98E5-84E87FEA6BD7}" srcOrd="0" destOrd="0" presId="urn:microsoft.com/office/officeart/2005/8/layout/orgChart1"/>
    <dgm:cxn modelId="{FA87DC24-0621-4D7E-AF35-11B289707571}" type="presOf" srcId="{8662A58B-9A14-45CB-8C4A-4847F1248DD1}" destId="{41B43BAE-F9AF-43F9-BDF6-DA26CFC4D89D}" srcOrd="1" destOrd="0" presId="urn:microsoft.com/office/officeart/2005/8/layout/orgChart1"/>
    <dgm:cxn modelId="{F0409D35-B540-4142-91BE-34AB5E0540B6}" type="presOf" srcId="{1EF35DF8-B99F-4FEF-9C27-A8B7581DB942}" destId="{516BDCD3-5243-4B23-A5CC-1536D4A5B6F5}" srcOrd="0" destOrd="0" presId="urn:microsoft.com/office/officeart/2005/8/layout/orgChart1"/>
    <dgm:cxn modelId="{D5A78965-0269-4E3E-BFBA-E5A9BD5A6C56}" srcId="{9E2223D1-55BF-46CD-9B56-9B8DE88F7AC4}" destId="{8662A58B-9A14-45CB-8C4A-4847F1248DD1}" srcOrd="3" destOrd="0" parTransId="{57061484-87F8-4660-9D53-6BE90E37419E}" sibTransId="{9586AA91-B05D-4EAE-915A-42469C4475A6}"/>
    <dgm:cxn modelId="{89BA0571-7451-462F-81E0-FFF8818AD860}" type="presOf" srcId="{9E5AEE56-B899-4387-951C-DFEBE52CD21E}" destId="{D1D39958-5948-4AC0-B6BA-44C50F4EA85A}" srcOrd="0" destOrd="0" presId="urn:microsoft.com/office/officeart/2005/8/layout/orgChart1"/>
    <dgm:cxn modelId="{33578F71-9D45-40E0-AE59-036E9AB3AB1A}" srcId="{9E2223D1-55BF-46CD-9B56-9B8DE88F7AC4}" destId="{9E5AEE56-B899-4387-951C-DFEBE52CD21E}" srcOrd="2" destOrd="0" parTransId="{70BAD593-E893-420E-AFA1-3C213324C703}" sibTransId="{A8D47D60-7992-4835-85AA-188D73DD3C8E}"/>
    <dgm:cxn modelId="{74E52685-E4F1-48EF-90C0-F6CB14E5F737}" type="presOf" srcId="{57061484-87F8-4660-9D53-6BE90E37419E}" destId="{F6A5B5FA-2F0B-434B-B09A-B8C2ECD650E3}" srcOrd="0" destOrd="0" presId="urn:microsoft.com/office/officeart/2005/8/layout/orgChart1"/>
    <dgm:cxn modelId="{69803D89-97BD-4BD6-8144-0DD9F90A494D}" type="presOf" srcId="{9E2223D1-55BF-46CD-9B56-9B8DE88F7AC4}" destId="{99E50300-227C-4187-9FC2-A4B9AD11FD89}" srcOrd="0" destOrd="0" presId="urn:microsoft.com/office/officeart/2005/8/layout/orgChart1"/>
    <dgm:cxn modelId="{924EC992-1532-423A-88B1-988E7B37A9D4}" type="presOf" srcId="{9E2223D1-55BF-46CD-9B56-9B8DE88F7AC4}" destId="{613B03B9-F867-4C91-8362-AC8F1D9A9CA5}" srcOrd="1" destOrd="0" presId="urn:microsoft.com/office/officeart/2005/8/layout/orgChart1"/>
    <dgm:cxn modelId="{9F655B98-4FBD-46F6-B77E-4E0095DAE996}" type="presOf" srcId="{CAC1CACF-5E5A-4172-A302-E5CCE4490055}" destId="{345903E3-D93E-4E72-A943-37DF496324AA}" srcOrd="0" destOrd="0" presId="urn:microsoft.com/office/officeart/2005/8/layout/orgChart1"/>
    <dgm:cxn modelId="{12D239A7-CDDC-46AD-B3B7-865373BA8D12}" type="presOf" srcId="{38913220-B4D4-4EB1-B63B-52ED0D8CB18C}" destId="{067C3FF6-E9CF-461C-B96C-FF283B44C1CD}" srcOrd="1" destOrd="0" presId="urn:microsoft.com/office/officeart/2005/8/layout/orgChart1"/>
    <dgm:cxn modelId="{D6F1CEB9-ADE8-4A4F-BAE6-356F8603032F}" srcId="{9E2223D1-55BF-46CD-9B56-9B8DE88F7AC4}" destId="{06E7A682-AF50-4539-AEEB-191C9C7E8735}" srcOrd="0" destOrd="0" parTransId="{E13771A7-E3B6-4906-83E7-8F832F765D79}" sibTransId="{96146193-9057-4885-8DC0-B9F3F0F8DDDD}"/>
    <dgm:cxn modelId="{BB11E9B9-BFD2-4A73-90E7-35FAE597C2CF}" type="presOf" srcId="{8662A58B-9A14-45CB-8C4A-4847F1248DD1}" destId="{8236AE0A-E1A7-4C49-A867-8121A8B01C1C}" srcOrd="0" destOrd="0" presId="urn:microsoft.com/office/officeart/2005/8/layout/orgChart1"/>
    <dgm:cxn modelId="{6D77C1C5-E508-4242-8B41-72B1D725149E}" type="presOf" srcId="{06E7A682-AF50-4539-AEEB-191C9C7E8735}" destId="{6E4767E0-399A-4C8B-9728-3B7C07E1BF3D}" srcOrd="1" destOrd="0" presId="urn:microsoft.com/office/officeart/2005/8/layout/orgChart1"/>
    <dgm:cxn modelId="{648641DA-2AEA-4A35-AE2D-9700B132D0C0}" type="presOf" srcId="{DF7B6C64-470C-48F3-9F2D-24F2E1952228}" destId="{5ED40058-4B92-4811-B0E2-E5B313CC6157}" srcOrd="1" destOrd="0" presId="urn:microsoft.com/office/officeart/2005/8/layout/orgChart1"/>
    <dgm:cxn modelId="{13BEA6DE-4C99-4811-A199-161EFBEB8DB1}" type="presOf" srcId="{06E7A682-AF50-4539-AEEB-191C9C7E8735}" destId="{FE621B22-AC22-4C0F-AAA9-97CF5FBDC4C1}" srcOrd="0" destOrd="0" presId="urn:microsoft.com/office/officeart/2005/8/layout/orgChart1"/>
    <dgm:cxn modelId="{CB2A2DEE-601D-4CAA-B686-E0A77D249785}" type="presOf" srcId="{38913220-B4D4-4EB1-B63B-52ED0D8CB18C}" destId="{C5143343-AD62-4099-8BBF-6F7E97D99424}" srcOrd="0" destOrd="0" presId="urn:microsoft.com/office/officeart/2005/8/layout/orgChart1"/>
    <dgm:cxn modelId="{CAFBC1F0-3DD0-4BE1-BD30-64AF99BBB333}" srcId="{9E2223D1-55BF-46CD-9B56-9B8DE88F7AC4}" destId="{DF7B6C64-470C-48F3-9F2D-24F2E1952228}" srcOrd="1" destOrd="0" parTransId="{F630A143-FB3B-4C34-B68E-A297028CB82B}" sibTransId="{9BAEDF82-58B6-41B7-B77B-409923DE0B32}"/>
    <dgm:cxn modelId="{EC5658F8-66F3-411E-B7A4-352312E6906C}" srcId="{1EF35DF8-B99F-4FEF-9C27-A8B7581DB942}" destId="{9E2223D1-55BF-46CD-9B56-9B8DE88F7AC4}" srcOrd="0" destOrd="0" parTransId="{5A04AD12-6E1A-46D9-BF00-3A3B998FAD0F}" sibTransId="{087FFAF5-26B2-4A15-9AD9-D4C6E276CB07}"/>
    <dgm:cxn modelId="{BA8CCD69-9FE3-4C26-90F9-4D0EF7BB254C}" type="presParOf" srcId="{516BDCD3-5243-4B23-A5CC-1536D4A5B6F5}" destId="{93A49AFE-B2D9-4709-926C-0CB6465113FC}" srcOrd="0" destOrd="0" presId="urn:microsoft.com/office/officeart/2005/8/layout/orgChart1"/>
    <dgm:cxn modelId="{FD532B2D-4137-4798-9DFC-3AE383CDEEAC}" type="presParOf" srcId="{93A49AFE-B2D9-4709-926C-0CB6465113FC}" destId="{39D8E960-C042-4689-BDB4-BC8F529C40BB}" srcOrd="0" destOrd="0" presId="urn:microsoft.com/office/officeart/2005/8/layout/orgChart1"/>
    <dgm:cxn modelId="{FE527650-C76E-464F-9537-4BB9A59DCBEC}" type="presParOf" srcId="{39D8E960-C042-4689-BDB4-BC8F529C40BB}" destId="{99E50300-227C-4187-9FC2-A4B9AD11FD89}" srcOrd="0" destOrd="0" presId="urn:microsoft.com/office/officeart/2005/8/layout/orgChart1"/>
    <dgm:cxn modelId="{F63C7F7D-7518-4A09-9852-DB1866B07187}" type="presParOf" srcId="{39D8E960-C042-4689-BDB4-BC8F529C40BB}" destId="{613B03B9-F867-4C91-8362-AC8F1D9A9CA5}" srcOrd="1" destOrd="0" presId="urn:microsoft.com/office/officeart/2005/8/layout/orgChart1"/>
    <dgm:cxn modelId="{2FBFFE16-5908-44EA-8100-D332BFBC8666}" type="presParOf" srcId="{93A49AFE-B2D9-4709-926C-0CB6465113FC}" destId="{EE5AFF19-860C-42AF-834E-FE67C709572D}" srcOrd="1" destOrd="0" presId="urn:microsoft.com/office/officeart/2005/8/layout/orgChart1"/>
    <dgm:cxn modelId="{4B3A4AF0-5590-486B-9BD5-473968890C84}" type="presParOf" srcId="{EE5AFF19-860C-42AF-834E-FE67C709572D}" destId="{03BFEAB0-72C9-44E7-98E5-84E87FEA6BD7}" srcOrd="0" destOrd="0" presId="urn:microsoft.com/office/officeart/2005/8/layout/orgChart1"/>
    <dgm:cxn modelId="{3506B623-3CB6-4F3F-B507-CCC795B442E6}" type="presParOf" srcId="{EE5AFF19-860C-42AF-834E-FE67C709572D}" destId="{807678AD-864F-498B-92B1-A2C3E581EE6C}" srcOrd="1" destOrd="0" presId="urn:microsoft.com/office/officeart/2005/8/layout/orgChart1"/>
    <dgm:cxn modelId="{9B7D5053-5BD5-4DC7-8665-0DEC7F9CD99A}" type="presParOf" srcId="{807678AD-864F-498B-92B1-A2C3E581EE6C}" destId="{F1B5CBA5-29A5-46D8-802E-A49F39169166}" srcOrd="0" destOrd="0" presId="urn:microsoft.com/office/officeart/2005/8/layout/orgChart1"/>
    <dgm:cxn modelId="{A8C3533C-3F59-4D8C-B734-6A8C6C946A32}" type="presParOf" srcId="{F1B5CBA5-29A5-46D8-802E-A49F39169166}" destId="{FE621B22-AC22-4C0F-AAA9-97CF5FBDC4C1}" srcOrd="0" destOrd="0" presId="urn:microsoft.com/office/officeart/2005/8/layout/orgChart1"/>
    <dgm:cxn modelId="{FAE45DD4-4731-4418-AAA6-3BDD7F4625C9}" type="presParOf" srcId="{F1B5CBA5-29A5-46D8-802E-A49F39169166}" destId="{6E4767E0-399A-4C8B-9728-3B7C07E1BF3D}" srcOrd="1" destOrd="0" presId="urn:microsoft.com/office/officeart/2005/8/layout/orgChart1"/>
    <dgm:cxn modelId="{A86EF7AA-990B-4C6A-A005-6E64BC76CA9D}" type="presParOf" srcId="{807678AD-864F-498B-92B1-A2C3E581EE6C}" destId="{86724984-9612-4B13-AE79-4ED87CFB14C3}" srcOrd="1" destOrd="0" presId="urn:microsoft.com/office/officeart/2005/8/layout/orgChart1"/>
    <dgm:cxn modelId="{B7C69209-040A-43B9-8DB0-46EB331EB308}" type="presParOf" srcId="{807678AD-864F-498B-92B1-A2C3E581EE6C}" destId="{BF40BF0A-C18E-4121-A33D-60A738CE1909}" srcOrd="2" destOrd="0" presId="urn:microsoft.com/office/officeart/2005/8/layout/orgChart1"/>
    <dgm:cxn modelId="{5ED5DC2E-9DE3-4DFE-BB1D-8268AFED8000}" type="presParOf" srcId="{EE5AFF19-860C-42AF-834E-FE67C709572D}" destId="{6CBD0721-A982-4D5E-99BA-38588559167D}" srcOrd="2" destOrd="0" presId="urn:microsoft.com/office/officeart/2005/8/layout/orgChart1"/>
    <dgm:cxn modelId="{28F4E4C5-9318-4DD2-9211-1F866B4AA78F}" type="presParOf" srcId="{EE5AFF19-860C-42AF-834E-FE67C709572D}" destId="{08BBE204-9D76-4D55-BB2D-89D8F0C5BA89}" srcOrd="3" destOrd="0" presId="urn:microsoft.com/office/officeart/2005/8/layout/orgChart1"/>
    <dgm:cxn modelId="{CDB9DB8F-2D5E-4DB0-A214-033FF62A6BB8}" type="presParOf" srcId="{08BBE204-9D76-4D55-BB2D-89D8F0C5BA89}" destId="{D54101B0-C1C8-46E4-BFC7-9827D3831546}" srcOrd="0" destOrd="0" presId="urn:microsoft.com/office/officeart/2005/8/layout/orgChart1"/>
    <dgm:cxn modelId="{2F80BC7B-7089-4473-98CB-005FCE460DCE}" type="presParOf" srcId="{D54101B0-C1C8-46E4-BFC7-9827D3831546}" destId="{26D5412A-F90C-4A5D-9050-DDE1E676FF90}" srcOrd="0" destOrd="0" presId="urn:microsoft.com/office/officeart/2005/8/layout/orgChart1"/>
    <dgm:cxn modelId="{0F6CBBF6-1481-47F4-92D7-9CA30B5956FE}" type="presParOf" srcId="{D54101B0-C1C8-46E4-BFC7-9827D3831546}" destId="{5ED40058-4B92-4811-B0E2-E5B313CC6157}" srcOrd="1" destOrd="0" presId="urn:microsoft.com/office/officeart/2005/8/layout/orgChart1"/>
    <dgm:cxn modelId="{2454E3FC-7356-4327-A2DE-D77916E07192}" type="presParOf" srcId="{08BBE204-9D76-4D55-BB2D-89D8F0C5BA89}" destId="{49B71A65-99A5-4E8F-AE67-8B35219E40DD}" srcOrd="1" destOrd="0" presId="urn:microsoft.com/office/officeart/2005/8/layout/orgChart1"/>
    <dgm:cxn modelId="{EB8EDE48-3BB9-445D-AC64-7FFCF62735F1}" type="presParOf" srcId="{08BBE204-9D76-4D55-BB2D-89D8F0C5BA89}" destId="{78C9E75A-8769-49E9-A071-81E155A427F9}" srcOrd="2" destOrd="0" presId="urn:microsoft.com/office/officeart/2005/8/layout/orgChart1"/>
    <dgm:cxn modelId="{06EAF251-3F84-436E-BDD5-0ADEF81A309B}" type="presParOf" srcId="{EE5AFF19-860C-42AF-834E-FE67C709572D}" destId="{7EF7A582-0657-4C5C-A72F-E3EF625BC8B0}" srcOrd="4" destOrd="0" presId="urn:microsoft.com/office/officeart/2005/8/layout/orgChart1"/>
    <dgm:cxn modelId="{184B8B1E-3572-4108-889F-12737323E516}" type="presParOf" srcId="{EE5AFF19-860C-42AF-834E-FE67C709572D}" destId="{AF854E30-65E8-47E3-8C50-0F8EBCF564E8}" srcOrd="5" destOrd="0" presId="urn:microsoft.com/office/officeart/2005/8/layout/orgChart1"/>
    <dgm:cxn modelId="{01210D0A-D45B-4A52-9C25-3D91D82F36A3}" type="presParOf" srcId="{AF854E30-65E8-47E3-8C50-0F8EBCF564E8}" destId="{1FFC5DE7-D794-4C1E-BFEC-66DB9805567C}" srcOrd="0" destOrd="0" presId="urn:microsoft.com/office/officeart/2005/8/layout/orgChart1"/>
    <dgm:cxn modelId="{4E91C890-0F88-45D0-BEA8-2B8BE5BEC0FF}" type="presParOf" srcId="{1FFC5DE7-D794-4C1E-BFEC-66DB9805567C}" destId="{D1D39958-5948-4AC0-B6BA-44C50F4EA85A}" srcOrd="0" destOrd="0" presId="urn:microsoft.com/office/officeart/2005/8/layout/orgChart1"/>
    <dgm:cxn modelId="{324785B5-23AA-425D-8287-B8EBFDD38B2B}" type="presParOf" srcId="{1FFC5DE7-D794-4C1E-BFEC-66DB9805567C}" destId="{CED06D2F-DFE2-4051-87BB-7604668DBDE3}" srcOrd="1" destOrd="0" presId="urn:microsoft.com/office/officeart/2005/8/layout/orgChart1"/>
    <dgm:cxn modelId="{A2BDE204-BF9A-416E-A315-0EFF0191B9C7}" type="presParOf" srcId="{AF854E30-65E8-47E3-8C50-0F8EBCF564E8}" destId="{DD627482-7607-497C-8398-68B0290C4441}" srcOrd="1" destOrd="0" presId="urn:microsoft.com/office/officeart/2005/8/layout/orgChart1"/>
    <dgm:cxn modelId="{6ACEBCA2-72E9-4316-8D35-5DD45EE9D632}" type="presParOf" srcId="{AF854E30-65E8-47E3-8C50-0F8EBCF564E8}" destId="{4FFBDA3B-D3CD-491C-9006-206103EDB0BB}" srcOrd="2" destOrd="0" presId="urn:microsoft.com/office/officeart/2005/8/layout/orgChart1"/>
    <dgm:cxn modelId="{B0D680CC-6D28-4F46-866B-C9B1E0870BCA}" type="presParOf" srcId="{EE5AFF19-860C-42AF-834E-FE67C709572D}" destId="{F6A5B5FA-2F0B-434B-B09A-B8C2ECD650E3}" srcOrd="6" destOrd="0" presId="urn:microsoft.com/office/officeart/2005/8/layout/orgChart1"/>
    <dgm:cxn modelId="{E3210EB6-B810-4D5A-B318-1A56BD62B433}" type="presParOf" srcId="{EE5AFF19-860C-42AF-834E-FE67C709572D}" destId="{A8B4E1D4-B4E4-426B-92C3-2D5A1F47A832}" srcOrd="7" destOrd="0" presId="urn:microsoft.com/office/officeart/2005/8/layout/orgChart1"/>
    <dgm:cxn modelId="{FDFF1383-EE8F-4CE3-B42D-8BB100A05EF5}" type="presParOf" srcId="{A8B4E1D4-B4E4-426B-92C3-2D5A1F47A832}" destId="{676A00B0-4DA6-424B-B1C0-CE8CD3BE059C}" srcOrd="0" destOrd="0" presId="urn:microsoft.com/office/officeart/2005/8/layout/orgChart1"/>
    <dgm:cxn modelId="{9D1849C4-C6F4-4DA1-B08A-5B108320C48E}" type="presParOf" srcId="{676A00B0-4DA6-424B-B1C0-CE8CD3BE059C}" destId="{8236AE0A-E1A7-4C49-A867-8121A8B01C1C}" srcOrd="0" destOrd="0" presId="urn:microsoft.com/office/officeart/2005/8/layout/orgChart1"/>
    <dgm:cxn modelId="{5C8AAC6F-D548-4BF1-851A-F36B4031D4E7}" type="presParOf" srcId="{676A00B0-4DA6-424B-B1C0-CE8CD3BE059C}" destId="{41B43BAE-F9AF-43F9-BDF6-DA26CFC4D89D}" srcOrd="1" destOrd="0" presId="urn:microsoft.com/office/officeart/2005/8/layout/orgChart1"/>
    <dgm:cxn modelId="{6A22FBE3-E608-499B-8A11-8308D876D42C}" type="presParOf" srcId="{A8B4E1D4-B4E4-426B-92C3-2D5A1F47A832}" destId="{821E686D-A30C-4323-86AF-0089850BA493}" srcOrd="1" destOrd="0" presId="urn:microsoft.com/office/officeart/2005/8/layout/orgChart1"/>
    <dgm:cxn modelId="{B4860603-4DFD-4376-A86E-D476045A47D3}" type="presParOf" srcId="{A8B4E1D4-B4E4-426B-92C3-2D5A1F47A832}" destId="{CB152F01-B2AE-49E6-BEBE-F4DC20367C17}" srcOrd="2" destOrd="0" presId="urn:microsoft.com/office/officeart/2005/8/layout/orgChart1"/>
    <dgm:cxn modelId="{129E2DBA-54BA-44ED-990D-C4470A46205E}" type="presParOf" srcId="{EE5AFF19-860C-42AF-834E-FE67C709572D}" destId="{345903E3-D93E-4E72-A943-37DF496324AA}" srcOrd="8" destOrd="0" presId="urn:microsoft.com/office/officeart/2005/8/layout/orgChart1"/>
    <dgm:cxn modelId="{CA565C87-5663-47EE-B564-9C50077ECAC8}" type="presParOf" srcId="{EE5AFF19-860C-42AF-834E-FE67C709572D}" destId="{CF672679-EBB1-40A4-90F0-9C025B3B2760}" srcOrd="9" destOrd="0" presId="urn:microsoft.com/office/officeart/2005/8/layout/orgChart1"/>
    <dgm:cxn modelId="{56C1DCF6-CE70-4486-84E1-2566ECDE0E09}" type="presParOf" srcId="{CF672679-EBB1-40A4-90F0-9C025B3B2760}" destId="{791B4AF6-80FD-4883-9B0D-CEC1C40D41DD}" srcOrd="0" destOrd="0" presId="urn:microsoft.com/office/officeart/2005/8/layout/orgChart1"/>
    <dgm:cxn modelId="{D6B5249B-AE33-4DD1-9A94-3F71186166C7}" type="presParOf" srcId="{791B4AF6-80FD-4883-9B0D-CEC1C40D41DD}" destId="{C5143343-AD62-4099-8BBF-6F7E97D99424}" srcOrd="0" destOrd="0" presId="urn:microsoft.com/office/officeart/2005/8/layout/orgChart1"/>
    <dgm:cxn modelId="{6985BB08-A18E-4871-AC19-4397D3F54805}" type="presParOf" srcId="{791B4AF6-80FD-4883-9B0D-CEC1C40D41DD}" destId="{067C3FF6-E9CF-461C-B96C-FF283B44C1CD}" srcOrd="1" destOrd="0" presId="urn:microsoft.com/office/officeart/2005/8/layout/orgChart1"/>
    <dgm:cxn modelId="{D9E6CC0C-027F-4BAC-B064-8BC0320E3271}" type="presParOf" srcId="{CF672679-EBB1-40A4-90F0-9C025B3B2760}" destId="{D66EDFFE-AEDB-49AC-B1C5-95573E302E7C}" srcOrd="1" destOrd="0" presId="urn:microsoft.com/office/officeart/2005/8/layout/orgChart1"/>
    <dgm:cxn modelId="{BE196905-26D0-457D-B0E7-5066926076BF}" type="presParOf" srcId="{CF672679-EBB1-40A4-90F0-9C025B3B2760}" destId="{7887BD69-EA41-4F1F-9088-CD61B3EEFC01}" srcOrd="2" destOrd="0" presId="urn:microsoft.com/office/officeart/2005/8/layout/orgChart1"/>
    <dgm:cxn modelId="{6DF7CA95-5841-4983-B164-57E61574734F}" type="presParOf" srcId="{93A49AFE-B2D9-4709-926C-0CB6465113FC}" destId="{D6E20A78-C346-4138-93F6-38E6294602B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85686E-682B-4E64-9B4E-A76C8BB4FFC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E985A274-53B8-4598-BFF5-D9CAF55AE318}">
      <dgm:prSet phldrT="[Metin]" custT="1"/>
      <dgm:spPr/>
      <dgm:t>
        <a:bodyPr/>
        <a:lstStyle/>
        <a:p>
          <a:r>
            <a:rPr lang="tr-TR" sz="2000" dirty="0"/>
            <a:t>MEMELİLER</a:t>
          </a:r>
        </a:p>
      </dgm:t>
    </dgm:pt>
    <dgm:pt modelId="{CBBC19EF-D34B-4900-BF79-F3B52B23768C}" type="parTrans" cxnId="{3AA9B419-C209-47F9-9646-71C5D39DC1F1}">
      <dgm:prSet/>
      <dgm:spPr/>
      <dgm:t>
        <a:bodyPr/>
        <a:lstStyle/>
        <a:p>
          <a:endParaRPr lang="tr-TR"/>
        </a:p>
      </dgm:t>
    </dgm:pt>
    <dgm:pt modelId="{BFBD24F5-74A4-4C42-8BC6-8DF853293A3E}" type="sibTrans" cxnId="{3AA9B419-C209-47F9-9646-71C5D39DC1F1}">
      <dgm:prSet/>
      <dgm:spPr/>
      <dgm:t>
        <a:bodyPr/>
        <a:lstStyle/>
        <a:p>
          <a:endParaRPr lang="tr-TR"/>
        </a:p>
      </dgm:t>
    </dgm:pt>
    <dgm:pt modelId="{552F0643-354D-45A2-86F8-D24706B7DCBD}">
      <dgm:prSet phldrT="[Metin]" custT="1"/>
      <dgm:spPr/>
      <dgm:t>
        <a:bodyPr/>
        <a:lstStyle/>
        <a:p>
          <a:r>
            <a:rPr lang="tr-TR" sz="2000" dirty="0"/>
            <a:t>GAGALI</a:t>
          </a:r>
        </a:p>
        <a:p>
          <a:r>
            <a:rPr lang="tr-TR" sz="2000" dirty="0" err="1"/>
            <a:t>Platipus</a:t>
          </a:r>
          <a:endParaRPr lang="tr-TR" sz="2000" dirty="0"/>
        </a:p>
        <a:p>
          <a:r>
            <a:rPr lang="tr-TR" sz="2000" dirty="0"/>
            <a:t>Ornitorenk</a:t>
          </a:r>
        </a:p>
      </dgm:t>
    </dgm:pt>
    <dgm:pt modelId="{DB13376B-26AF-4B47-8B6F-D733386D76E4}" type="parTrans" cxnId="{2785C14A-2C5E-4C27-AA85-F731CBF7EF8A}">
      <dgm:prSet/>
      <dgm:spPr/>
      <dgm:t>
        <a:bodyPr/>
        <a:lstStyle/>
        <a:p>
          <a:endParaRPr lang="tr-TR"/>
        </a:p>
      </dgm:t>
    </dgm:pt>
    <dgm:pt modelId="{C6F7C37D-7372-4421-B41D-28476CAEF09B}" type="sibTrans" cxnId="{2785C14A-2C5E-4C27-AA85-F731CBF7EF8A}">
      <dgm:prSet/>
      <dgm:spPr/>
      <dgm:t>
        <a:bodyPr/>
        <a:lstStyle/>
        <a:p>
          <a:endParaRPr lang="tr-TR"/>
        </a:p>
      </dgm:t>
    </dgm:pt>
    <dgm:pt modelId="{68539353-F25D-407F-B7E4-0B5898034CDF}">
      <dgm:prSet phldrT="[Metin]" custT="1"/>
      <dgm:spPr/>
      <dgm:t>
        <a:bodyPr/>
        <a:lstStyle/>
        <a:p>
          <a:r>
            <a:rPr lang="tr-TR" sz="2000" dirty="0"/>
            <a:t>KESELİ</a:t>
          </a:r>
        </a:p>
        <a:p>
          <a:r>
            <a:rPr lang="tr-TR" sz="2000" dirty="0"/>
            <a:t>Keseli ayı</a:t>
          </a:r>
        </a:p>
        <a:p>
          <a:r>
            <a:rPr lang="tr-TR" sz="2000" dirty="0"/>
            <a:t>Kanguru</a:t>
          </a:r>
        </a:p>
      </dgm:t>
    </dgm:pt>
    <dgm:pt modelId="{13751054-110E-4B25-9D92-06E505747B1D}" type="parTrans" cxnId="{2570CAE1-D3AF-47AD-9785-80BDFE63042F}">
      <dgm:prSet/>
      <dgm:spPr/>
      <dgm:t>
        <a:bodyPr/>
        <a:lstStyle/>
        <a:p>
          <a:endParaRPr lang="tr-TR"/>
        </a:p>
      </dgm:t>
    </dgm:pt>
    <dgm:pt modelId="{570D4EBB-C949-4BFA-9555-53427B511A17}" type="sibTrans" cxnId="{2570CAE1-D3AF-47AD-9785-80BDFE63042F}">
      <dgm:prSet/>
      <dgm:spPr/>
      <dgm:t>
        <a:bodyPr/>
        <a:lstStyle/>
        <a:p>
          <a:endParaRPr lang="tr-TR"/>
        </a:p>
      </dgm:t>
    </dgm:pt>
    <dgm:pt modelId="{D938CEC4-A979-4D07-81DF-B3BDCBC1F09F}">
      <dgm:prSet phldrT="[Metin]" custT="1"/>
      <dgm:spPr/>
      <dgm:t>
        <a:bodyPr/>
        <a:lstStyle/>
        <a:p>
          <a:r>
            <a:rPr lang="tr-TR" sz="2000" dirty="0"/>
            <a:t>PLASENTALI</a:t>
          </a:r>
        </a:p>
        <a:p>
          <a:r>
            <a:rPr lang="tr-TR" sz="2000" dirty="0"/>
            <a:t>Kedi</a:t>
          </a:r>
        </a:p>
        <a:p>
          <a:r>
            <a:rPr lang="tr-TR" sz="2000" dirty="0"/>
            <a:t>Aslan</a:t>
          </a:r>
        </a:p>
      </dgm:t>
    </dgm:pt>
    <dgm:pt modelId="{AD287989-03D5-4044-BA15-BB007591D908}" type="parTrans" cxnId="{67E9CE44-C3C6-4A79-A10C-0257945E5D7F}">
      <dgm:prSet/>
      <dgm:spPr/>
      <dgm:t>
        <a:bodyPr/>
        <a:lstStyle/>
        <a:p>
          <a:endParaRPr lang="tr-TR"/>
        </a:p>
      </dgm:t>
    </dgm:pt>
    <dgm:pt modelId="{905B4AC6-AE41-4B4A-B93A-64FA84F8BF72}" type="sibTrans" cxnId="{67E9CE44-C3C6-4A79-A10C-0257945E5D7F}">
      <dgm:prSet/>
      <dgm:spPr/>
      <dgm:t>
        <a:bodyPr/>
        <a:lstStyle/>
        <a:p>
          <a:endParaRPr lang="tr-TR"/>
        </a:p>
      </dgm:t>
    </dgm:pt>
    <dgm:pt modelId="{A0059947-034A-4A4C-B2A6-F228EBE25FB7}" type="pres">
      <dgm:prSet presAssocID="{5985686E-682B-4E64-9B4E-A76C8BB4FFC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316C1B-000E-4925-BABE-D541411A47A4}" type="pres">
      <dgm:prSet presAssocID="{E985A274-53B8-4598-BFF5-D9CAF55AE318}" presName="hierRoot1" presStyleCnt="0">
        <dgm:presLayoutVars>
          <dgm:hierBranch val="init"/>
        </dgm:presLayoutVars>
      </dgm:prSet>
      <dgm:spPr/>
    </dgm:pt>
    <dgm:pt modelId="{588CD5E7-CC6B-4026-90AF-976E281D9141}" type="pres">
      <dgm:prSet presAssocID="{E985A274-53B8-4598-BFF5-D9CAF55AE318}" presName="rootComposite1" presStyleCnt="0"/>
      <dgm:spPr/>
    </dgm:pt>
    <dgm:pt modelId="{A39A3061-888E-43B1-B16D-656BDA832782}" type="pres">
      <dgm:prSet presAssocID="{E985A274-53B8-4598-BFF5-D9CAF55AE318}" presName="rootText1" presStyleLbl="node0" presStyleIdx="0" presStyleCnt="1">
        <dgm:presLayoutVars>
          <dgm:chPref val="3"/>
        </dgm:presLayoutVars>
      </dgm:prSet>
      <dgm:spPr/>
    </dgm:pt>
    <dgm:pt modelId="{C990E8FA-A8A4-4D2A-B36E-4608B39D7ED7}" type="pres">
      <dgm:prSet presAssocID="{E985A274-53B8-4598-BFF5-D9CAF55AE318}" presName="rootConnector1" presStyleLbl="node1" presStyleIdx="0" presStyleCnt="0"/>
      <dgm:spPr/>
    </dgm:pt>
    <dgm:pt modelId="{B4CC864A-E9B8-4309-B4DD-B620D04C03C2}" type="pres">
      <dgm:prSet presAssocID="{E985A274-53B8-4598-BFF5-D9CAF55AE318}" presName="hierChild2" presStyleCnt="0"/>
      <dgm:spPr/>
    </dgm:pt>
    <dgm:pt modelId="{1A853695-16DF-491F-A25C-0AEAA735DDB6}" type="pres">
      <dgm:prSet presAssocID="{DB13376B-26AF-4B47-8B6F-D733386D76E4}" presName="Name37" presStyleLbl="parChTrans1D2" presStyleIdx="0" presStyleCnt="3"/>
      <dgm:spPr/>
    </dgm:pt>
    <dgm:pt modelId="{5B7241F1-F969-4366-A4D4-579B225F4A7C}" type="pres">
      <dgm:prSet presAssocID="{552F0643-354D-45A2-86F8-D24706B7DCBD}" presName="hierRoot2" presStyleCnt="0">
        <dgm:presLayoutVars>
          <dgm:hierBranch val="init"/>
        </dgm:presLayoutVars>
      </dgm:prSet>
      <dgm:spPr/>
    </dgm:pt>
    <dgm:pt modelId="{0E615CA6-FC37-4AC7-93BA-76811E8550A6}" type="pres">
      <dgm:prSet presAssocID="{552F0643-354D-45A2-86F8-D24706B7DCBD}" presName="rootComposite" presStyleCnt="0"/>
      <dgm:spPr/>
    </dgm:pt>
    <dgm:pt modelId="{D2E96FCC-1C33-4B56-8292-C3B489B479B8}" type="pres">
      <dgm:prSet presAssocID="{552F0643-354D-45A2-86F8-D24706B7DCBD}" presName="rootText" presStyleLbl="node2" presStyleIdx="0" presStyleCnt="3">
        <dgm:presLayoutVars>
          <dgm:chPref val="3"/>
        </dgm:presLayoutVars>
      </dgm:prSet>
      <dgm:spPr/>
    </dgm:pt>
    <dgm:pt modelId="{0B597C11-955F-44B5-BBCA-3CD5F9A10D56}" type="pres">
      <dgm:prSet presAssocID="{552F0643-354D-45A2-86F8-D24706B7DCBD}" presName="rootConnector" presStyleLbl="node2" presStyleIdx="0" presStyleCnt="3"/>
      <dgm:spPr/>
    </dgm:pt>
    <dgm:pt modelId="{3694A012-DEF6-4016-9759-EC6EB1DE31EE}" type="pres">
      <dgm:prSet presAssocID="{552F0643-354D-45A2-86F8-D24706B7DCBD}" presName="hierChild4" presStyleCnt="0"/>
      <dgm:spPr/>
    </dgm:pt>
    <dgm:pt modelId="{94AB5FFB-6559-4A52-AE41-86C83B7F82ED}" type="pres">
      <dgm:prSet presAssocID="{552F0643-354D-45A2-86F8-D24706B7DCBD}" presName="hierChild5" presStyleCnt="0"/>
      <dgm:spPr/>
    </dgm:pt>
    <dgm:pt modelId="{EA0ACF09-F0C5-4009-8ECB-1591F6CCBCA8}" type="pres">
      <dgm:prSet presAssocID="{13751054-110E-4B25-9D92-06E505747B1D}" presName="Name37" presStyleLbl="parChTrans1D2" presStyleIdx="1" presStyleCnt="3"/>
      <dgm:spPr/>
    </dgm:pt>
    <dgm:pt modelId="{E03E2C42-0009-43C1-AFA2-D783EAC84BF5}" type="pres">
      <dgm:prSet presAssocID="{68539353-F25D-407F-B7E4-0B5898034CDF}" presName="hierRoot2" presStyleCnt="0">
        <dgm:presLayoutVars>
          <dgm:hierBranch val="init"/>
        </dgm:presLayoutVars>
      </dgm:prSet>
      <dgm:spPr/>
    </dgm:pt>
    <dgm:pt modelId="{3CDDE3DF-3E77-4020-BB12-AA341CE6827C}" type="pres">
      <dgm:prSet presAssocID="{68539353-F25D-407F-B7E4-0B5898034CDF}" presName="rootComposite" presStyleCnt="0"/>
      <dgm:spPr/>
    </dgm:pt>
    <dgm:pt modelId="{CAC26F18-7F31-4F06-897C-D5BAE254C252}" type="pres">
      <dgm:prSet presAssocID="{68539353-F25D-407F-B7E4-0B5898034CDF}" presName="rootText" presStyleLbl="node2" presStyleIdx="1" presStyleCnt="3">
        <dgm:presLayoutVars>
          <dgm:chPref val="3"/>
        </dgm:presLayoutVars>
      </dgm:prSet>
      <dgm:spPr/>
    </dgm:pt>
    <dgm:pt modelId="{52782178-599B-4E3A-AF15-E581925E62FE}" type="pres">
      <dgm:prSet presAssocID="{68539353-F25D-407F-B7E4-0B5898034CDF}" presName="rootConnector" presStyleLbl="node2" presStyleIdx="1" presStyleCnt="3"/>
      <dgm:spPr/>
    </dgm:pt>
    <dgm:pt modelId="{BE17CE97-5237-486B-800F-825E7AF29EAE}" type="pres">
      <dgm:prSet presAssocID="{68539353-F25D-407F-B7E4-0B5898034CDF}" presName="hierChild4" presStyleCnt="0"/>
      <dgm:spPr/>
    </dgm:pt>
    <dgm:pt modelId="{3FECEB09-3484-4B61-A1AC-488AB655718A}" type="pres">
      <dgm:prSet presAssocID="{68539353-F25D-407F-B7E4-0B5898034CDF}" presName="hierChild5" presStyleCnt="0"/>
      <dgm:spPr/>
    </dgm:pt>
    <dgm:pt modelId="{4EF488C6-BAF3-4B8A-A3BB-F1341539A193}" type="pres">
      <dgm:prSet presAssocID="{AD287989-03D5-4044-BA15-BB007591D908}" presName="Name37" presStyleLbl="parChTrans1D2" presStyleIdx="2" presStyleCnt="3"/>
      <dgm:spPr/>
    </dgm:pt>
    <dgm:pt modelId="{7392496C-4609-41DC-ADA7-CB00301D547D}" type="pres">
      <dgm:prSet presAssocID="{D938CEC4-A979-4D07-81DF-B3BDCBC1F09F}" presName="hierRoot2" presStyleCnt="0">
        <dgm:presLayoutVars>
          <dgm:hierBranch val="init"/>
        </dgm:presLayoutVars>
      </dgm:prSet>
      <dgm:spPr/>
    </dgm:pt>
    <dgm:pt modelId="{D3DA16AF-1553-43A9-92CA-816E4CB5974C}" type="pres">
      <dgm:prSet presAssocID="{D938CEC4-A979-4D07-81DF-B3BDCBC1F09F}" presName="rootComposite" presStyleCnt="0"/>
      <dgm:spPr/>
    </dgm:pt>
    <dgm:pt modelId="{964EBB16-3DF4-47BF-8BDB-BAE347F276B5}" type="pres">
      <dgm:prSet presAssocID="{D938CEC4-A979-4D07-81DF-B3BDCBC1F09F}" presName="rootText" presStyleLbl="node2" presStyleIdx="2" presStyleCnt="3">
        <dgm:presLayoutVars>
          <dgm:chPref val="3"/>
        </dgm:presLayoutVars>
      </dgm:prSet>
      <dgm:spPr/>
    </dgm:pt>
    <dgm:pt modelId="{3F43BC99-6F90-4E76-9F3A-5C150289D731}" type="pres">
      <dgm:prSet presAssocID="{D938CEC4-A979-4D07-81DF-B3BDCBC1F09F}" presName="rootConnector" presStyleLbl="node2" presStyleIdx="2" presStyleCnt="3"/>
      <dgm:spPr/>
    </dgm:pt>
    <dgm:pt modelId="{72AB7F99-187D-4096-A999-B96722C7636A}" type="pres">
      <dgm:prSet presAssocID="{D938CEC4-A979-4D07-81DF-B3BDCBC1F09F}" presName="hierChild4" presStyleCnt="0"/>
      <dgm:spPr/>
    </dgm:pt>
    <dgm:pt modelId="{8FBE660A-1D3F-4FA0-AEE6-E7C3734DB5DF}" type="pres">
      <dgm:prSet presAssocID="{D938CEC4-A979-4D07-81DF-B3BDCBC1F09F}" presName="hierChild5" presStyleCnt="0"/>
      <dgm:spPr/>
    </dgm:pt>
    <dgm:pt modelId="{8945A037-44F1-4A22-98BF-BB60FE5A7EDB}" type="pres">
      <dgm:prSet presAssocID="{E985A274-53B8-4598-BFF5-D9CAF55AE318}" presName="hierChild3" presStyleCnt="0"/>
      <dgm:spPr/>
    </dgm:pt>
  </dgm:ptLst>
  <dgm:cxnLst>
    <dgm:cxn modelId="{3AA9B419-C209-47F9-9646-71C5D39DC1F1}" srcId="{5985686E-682B-4E64-9B4E-A76C8BB4FFC3}" destId="{E985A274-53B8-4598-BFF5-D9CAF55AE318}" srcOrd="0" destOrd="0" parTransId="{CBBC19EF-D34B-4900-BF79-F3B52B23768C}" sibTransId="{BFBD24F5-74A4-4C42-8BC6-8DF853293A3E}"/>
    <dgm:cxn modelId="{679D3E25-5071-4DE2-8756-F7F57B884244}" type="presOf" srcId="{E985A274-53B8-4598-BFF5-D9CAF55AE318}" destId="{C990E8FA-A8A4-4D2A-B36E-4608B39D7ED7}" srcOrd="1" destOrd="0" presId="urn:microsoft.com/office/officeart/2005/8/layout/orgChart1"/>
    <dgm:cxn modelId="{E2C9AF5E-A5F4-4676-BA96-DA82C132BA9F}" type="presOf" srcId="{D938CEC4-A979-4D07-81DF-B3BDCBC1F09F}" destId="{3F43BC99-6F90-4E76-9F3A-5C150289D731}" srcOrd="1" destOrd="0" presId="urn:microsoft.com/office/officeart/2005/8/layout/orgChart1"/>
    <dgm:cxn modelId="{63A57963-2C51-4E93-A993-868E7310A053}" type="presOf" srcId="{552F0643-354D-45A2-86F8-D24706B7DCBD}" destId="{0B597C11-955F-44B5-BBCA-3CD5F9A10D56}" srcOrd="1" destOrd="0" presId="urn:microsoft.com/office/officeart/2005/8/layout/orgChart1"/>
    <dgm:cxn modelId="{67E9CE44-C3C6-4A79-A10C-0257945E5D7F}" srcId="{E985A274-53B8-4598-BFF5-D9CAF55AE318}" destId="{D938CEC4-A979-4D07-81DF-B3BDCBC1F09F}" srcOrd="2" destOrd="0" parTransId="{AD287989-03D5-4044-BA15-BB007591D908}" sibTransId="{905B4AC6-AE41-4B4A-B93A-64FA84F8BF72}"/>
    <dgm:cxn modelId="{9BBFFA46-316D-4461-B3A3-A37176A200E5}" type="presOf" srcId="{68539353-F25D-407F-B7E4-0B5898034CDF}" destId="{52782178-599B-4E3A-AF15-E581925E62FE}" srcOrd="1" destOrd="0" presId="urn:microsoft.com/office/officeart/2005/8/layout/orgChart1"/>
    <dgm:cxn modelId="{2785C14A-2C5E-4C27-AA85-F731CBF7EF8A}" srcId="{E985A274-53B8-4598-BFF5-D9CAF55AE318}" destId="{552F0643-354D-45A2-86F8-D24706B7DCBD}" srcOrd="0" destOrd="0" parTransId="{DB13376B-26AF-4B47-8B6F-D733386D76E4}" sibTransId="{C6F7C37D-7372-4421-B41D-28476CAEF09B}"/>
    <dgm:cxn modelId="{C2CCEB6A-D891-4953-AD82-5C3F7864AC92}" type="presOf" srcId="{552F0643-354D-45A2-86F8-D24706B7DCBD}" destId="{D2E96FCC-1C33-4B56-8292-C3B489B479B8}" srcOrd="0" destOrd="0" presId="urn:microsoft.com/office/officeart/2005/8/layout/orgChart1"/>
    <dgm:cxn modelId="{95DFCD57-CF86-4398-A2D1-96C833B92AD2}" type="presOf" srcId="{E985A274-53B8-4598-BFF5-D9CAF55AE318}" destId="{A39A3061-888E-43B1-B16D-656BDA832782}" srcOrd="0" destOrd="0" presId="urn:microsoft.com/office/officeart/2005/8/layout/orgChart1"/>
    <dgm:cxn modelId="{0A0BDE8B-F7C8-4731-AE3F-933DAB8E380E}" type="presOf" srcId="{DB13376B-26AF-4B47-8B6F-D733386D76E4}" destId="{1A853695-16DF-491F-A25C-0AEAA735DDB6}" srcOrd="0" destOrd="0" presId="urn:microsoft.com/office/officeart/2005/8/layout/orgChart1"/>
    <dgm:cxn modelId="{996105AD-0BE5-4DB1-A19A-F9273B03E6C8}" type="presOf" srcId="{13751054-110E-4B25-9D92-06E505747B1D}" destId="{EA0ACF09-F0C5-4009-8ECB-1591F6CCBCA8}" srcOrd="0" destOrd="0" presId="urn:microsoft.com/office/officeart/2005/8/layout/orgChart1"/>
    <dgm:cxn modelId="{B9F442B0-BCF5-4B73-96DE-64CE51AED26B}" type="presOf" srcId="{68539353-F25D-407F-B7E4-0B5898034CDF}" destId="{CAC26F18-7F31-4F06-897C-D5BAE254C252}" srcOrd="0" destOrd="0" presId="urn:microsoft.com/office/officeart/2005/8/layout/orgChart1"/>
    <dgm:cxn modelId="{4E9943B6-166A-4054-B553-0C62C1EEA0E7}" type="presOf" srcId="{D938CEC4-A979-4D07-81DF-B3BDCBC1F09F}" destId="{964EBB16-3DF4-47BF-8BDB-BAE347F276B5}" srcOrd="0" destOrd="0" presId="urn:microsoft.com/office/officeart/2005/8/layout/orgChart1"/>
    <dgm:cxn modelId="{84F5D1C8-37BA-4BFF-B04D-C9274BC68479}" type="presOf" srcId="{AD287989-03D5-4044-BA15-BB007591D908}" destId="{4EF488C6-BAF3-4B8A-A3BB-F1341539A193}" srcOrd="0" destOrd="0" presId="urn:microsoft.com/office/officeart/2005/8/layout/orgChart1"/>
    <dgm:cxn modelId="{2570CAE1-D3AF-47AD-9785-80BDFE63042F}" srcId="{E985A274-53B8-4598-BFF5-D9CAF55AE318}" destId="{68539353-F25D-407F-B7E4-0B5898034CDF}" srcOrd="1" destOrd="0" parTransId="{13751054-110E-4B25-9D92-06E505747B1D}" sibTransId="{570D4EBB-C949-4BFA-9555-53427B511A17}"/>
    <dgm:cxn modelId="{08DF9DFD-6D8F-4C25-96AA-9DAE29C8CA98}" type="presOf" srcId="{5985686E-682B-4E64-9B4E-A76C8BB4FFC3}" destId="{A0059947-034A-4A4C-B2A6-F228EBE25FB7}" srcOrd="0" destOrd="0" presId="urn:microsoft.com/office/officeart/2005/8/layout/orgChart1"/>
    <dgm:cxn modelId="{83EAC1D2-CB1F-430A-A02B-7A4B8297B3A1}" type="presParOf" srcId="{A0059947-034A-4A4C-B2A6-F228EBE25FB7}" destId="{2F316C1B-000E-4925-BABE-D541411A47A4}" srcOrd="0" destOrd="0" presId="urn:microsoft.com/office/officeart/2005/8/layout/orgChart1"/>
    <dgm:cxn modelId="{F6DCAE3F-99E3-4DCF-B9F3-0499BDA6B456}" type="presParOf" srcId="{2F316C1B-000E-4925-BABE-D541411A47A4}" destId="{588CD5E7-CC6B-4026-90AF-976E281D9141}" srcOrd="0" destOrd="0" presId="urn:microsoft.com/office/officeart/2005/8/layout/orgChart1"/>
    <dgm:cxn modelId="{4862F71B-1748-4A33-A32E-986A12533831}" type="presParOf" srcId="{588CD5E7-CC6B-4026-90AF-976E281D9141}" destId="{A39A3061-888E-43B1-B16D-656BDA832782}" srcOrd="0" destOrd="0" presId="urn:microsoft.com/office/officeart/2005/8/layout/orgChart1"/>
    <dgm:cxn modelId="{87D0ED4E-DFE4-41B6-BACE-B14CEFB193CF}" type="presParOf" srcId="{588CD5E7-CC6B-4026-90AF-976E281D9141}" destId="{C990E8FA-A8A4-4D2A-B36E-4608B39D7ED7}" srcOrd="1" destOrd="0" presId="urn:microsoft.com/office/officeart/2005/8/layout/orgChart1"/>
    <dgm:cxn modelId="{77085073-BF6F-447B-AF02-BD58C88F1FF5}" type="presParOf" srcId="{2F316C1B-000E-4925-BABE-D541411A47A4}" destId="{B4CC864A-E9B8-4309-B4DD-B620D04C03C2}" srcOrd="1" destOrd="0" presId="urn:microsoft.com/office/officeart/2005/8/layout/orgChart1"/>
    <dgm:cxn modelId="{DB1D6844-D3AE-41DD-B43A-372ABCF3F447}" type="presParOf" srcId="{B4CC864A-E9B8-4309-B4DD-B620D04C03C2}" destId="{1A853695-16DF-491F-A25C-0AEAA735DDB6}" srcOrd="0" destOrd="0" presId="urn:microsoft.com/office/officeart/2005/8/layout/orgChart1"/>
    <dgm:cxn modelId="{6CE4C12E-45B4-418A-A17A-EB286062F1CD}" type="presParOf" srcId="{B4CC864A-E9B8-4309-B4DD-B620D04C03C2}" destId="{5B7241F1-F969-4366-A4D4-579B225F4A7C}" srcOrd="1" destOrd="0" presId="urn:microsoft.com/office/officeart/2005/8/layout/orgChart1"/>
    <dgm:cxn modelId="{2F16D647-08B2-4AEA-BB19-FBB23812CAC8}" type="presParOf" srcId="{5B7241F1-F969-4366-A4D4-579B225F4A7C}" destId="{0E615CA6-FC37-4AC7-93BA-76811E8550A6}" srcOrd="0" destOrd="0" presId="urn:microsoft.com/office/officeart/2005/8/layout/orgChart1"/>
    <dgm:cxn modelId="{D9C22EC3-D479-4247-9FD4-748A080167D7}" type="presParOf" srcId="{0E615CA6-FC37-4AC7-93BA-76811E8550A6}" destId="{D2E96FCC-1C33-4B56-8292-C3B489B479B8}" srcOrd="0" destOrd="0" presId="urn:microsoft.com/office/officeart/2005/8/layout/orgChart1"/>
    <dgm:cxn modelId="{65BF75FD-81B6-405C-BE4C-624233E8F620}" type="presParOf" srcId="{0E615CA6-FC37-4AC7-93BA-76811E8550A6}" destId="{0B597C11-955F-44B5-BBCA-3CD5F9A10D56}" srcOrd="1" destOrd="0" presId="urn:microsoft.com/office/officeart/2005/8/layout/orgChart1"/>
    <dgm:cxn modelId="{CE7E4B41-6CA4-4EF3-B20F-201D833E20E8}" type="presParOf" srcId="{5B7241F1-F969-4366-A4D4-579B225F4A7C}" destId="{3694A012-DEF6-4016-9759-EC6EB1DE31EE}" srcOrd="1" destOrd="0" presId="urn:microsoft.com/office/officeart/2005/8/layout/orgChart1"/>
    <dgm:cxn modelId="{EBAFE187-C7C8-45D2-8C2F-21AB32DAB796}" type="presParOf" srcId="{5B7241F1-F969-4366-A4D4-579B225F4A7C}" destId="{94AB5FFB-6559-4A52-AE41-86C83B7F82ED}" srcOrd="2" destOrd="0" presId="urn:microsoft.com/office/officeart/2005/8/layout/orgChart1"/>
    <dgm:cxn modelId="{064250A3-4A74-46D6-B4B0-B97013B092F1}" type="presParOf" srcId="{B4CC864A-E9B8-4309-B4DD-B620D04C03C2}" destId="{EA0ACF09-F0C5-4009-8ECB-1591F6CCBCA8}" srcOrd="2" destOrd="0" presId="urn:microsoft.com/office/officeart/2005/8/layout/orgChart1"/>
    <dgm:cxn modelId="{E9637480-69A9-4884-867E-97D9DAE2B39B}" type="presParOf" srcId="{B4CC864A-E9B8-4309-B4DD-B620D04C03C2}" destId="{E03E2C42-0009-43C1-AFA2-D783EAC84BF5}" srcOrd="3" destOrd="0" presId="urn:microsoft.com/office/officeart/2005/8/layout/orgChart1"/>
    <dgm:cxn modelId="{CF115FB4-A34E-44CD-A3D5-A8241C17FE18}" type="presParOf" srcId="{E03E2C42-0009-43C1-AFA2-D783EAC84BF5}" destId="{3CDDE3DF-3E77-4020-BB12-AA341CE6827C}" srcOrd="0" destOrd="0" presId="urn:microsoft.com/office/officeart/2005/8/layout/orgChart1"/>
    <dgm:cxn modelId="{1C3E8460-1497-486C-AE4C-213D9A93F2AC}" type="presParOf" srcId="{3CDDE3DF-3E77-4020-BB12-AA341CE6827C}" destId="{CAC26F18-7F31-4F06-897C-D5BAE254C252}" srcOrd="0" destOrd="0" presId="urn:microsoft.com/office/officeart/2005/8/layout/orgChart1"/>
    <dgm:cxn modelId="{C7A19695-82E8-4889-9D7A-E0C2AD4695F8}" type="presParOf" srcId="{3CDDE3DF-3E77-4020-BB12-AA341CE6827C}" destId="{52782178-599B-4E3A-AF15-E581925E62FE}" srcOrd="1" destOrd="0" presId="urn:microsoft.com/office/officeart/2005/8/layout/orgChart1"/>
    <dgm:cxn modelId="{79414A30-D505-4463-B3FC-EDF8D90555DE}" type="presParOf" srcId="{E03E2C42-0009-43C1-AFA2-D783EAC84BF5}" destId="{BE17CE97-5237-486B-800F-825E7AF29EAE}" srcOrd="1" destOrd="0" presId="urn:microsoft.com/office/officeart/2005/8/layout/orgChart1"/>
    <dgm:cxn modelId="{182A35ED-C3C9-468C-ACE6-95A9A34650C7}" type="presParOf" srcId="{E03E2C42-0009-43C1-AFA2-D783EAC84BF5}" destId="{3FECEB09-3484-4B61-A1AC-488AB655718A}" srcOrd="2" destOrd="0" presId="urn:microsoft.com/office/officeart/2005/8/layout/orgChart1"/>
    <dgm:cxn modelId="{F75347E9-2798-490A-A25A-348737C8747A}" type="presParOf" srcId="{B4CC864A-E9B8-4309-B4DD-B620D04C03C2}" destId="{4EF488C6-BAF3-4B8A-A3BB-F1341539A193}" srcOrd="4" destOrd="0" presId="urn:microsoft.com/office/officeart/2005/8/layout/orgChart1"/>
    <dgm:cxn modelId="{A868B7AA-E856-4581-8475-71E84F2AB4AB}" type="presParOf" srcId="{B4CC864A-E9B8-4309-B4DD-B620D04C03C2}" destId="{7392496C-4609-41DC-ADA7-CB00301D547D}" srcOrd="5" destOrd="0" presId="urn:microsoft.com/office/officeart/2005/8/layout/orgChart1"/>
    <dgm:cxn modelId="{353E92FF-A4EF-4D9A-BE84-3B23A0D32F13}" type="presParOf" srcId="{7392496C-4609-41DC-ADA7-CB00301D547D}" destId="{D3DA16AF-1553-43A9-92CA-816E4CB5974C}" srcOrd="0" destOrd="0" presId="urn:microsoft.com/office/officeart/2005/8/layout/orgChart1"/>
    <dgm:cxn modelId="{E5916478-BBE3-47DD-A0B3-74076F8D3B81}" type="presParOf" srcId="{D3DA16AF-1553-43A9-92CA-816E4CB5974C}" destId="{964EBB16-3DF4-47BF-8BDB-BAE347F276B5}" srcOrd="0" destOrd="0" presId="urn:microsoft.com/office/officeart/2005/8/layout/orgChart1"/>
    <dgm:cxn modelId="{758D24E5-54CA-4703-8042-022215FFF4D0}" type="presParOf" srcId="{D3DA16AF-1553-43A9-92CA-816E4CB5974C}" destId="{3F43BC99-6F90-4E76-9F3A-5C150289D731}" srcOrd="1" destOrd="0" presId="urn:microsoft.com/office/officeart/2005/8/layout/orgChart1"/>
    <dgm:cxn modelId="{6E126FBA-3B28-44B4-B32F-C4EB0BECE2D2}" type="presParOf" srcId="{7392496C-4609-41DC-ADA7-CB00301D547D}" destId="{72AB7F99-187D-4096-A999-B96722C7636A}" srcOrd="1" destOrd="0" presId="urn:microsoft.com/office/officeart/2005/8/layout/orgChart1"/>
    <dgm:cxn modelId="{C3AE5899-88C1-4140-B5A5-E7775E4A1887}" type="presParOf" srcId="{7392496C-4609-41DC-ADA7-CB00301D547D}" destId="{8FBE660A-1D3F-4FA0-AEE6-E7C3734DB5DF}" srcOrd="2" destOrd="0" presId="urn:microsoft.com/office/officeart/2005/8/layout/orgChart1"/>
    <dgm:cxn modelId="{4C249FA7-112A-4102-8CED-D57407E9D53B}" type="presParOf" srcId="{2F316C1B-000E-4925-BABE-D541411A47A4}" destId="{8945A037-44F1-4A22-98BF-BB60FE5A7ED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903E3-D93E-4E72-A943-37DF496324AA}">
      <dsp:nvSpPr>
        <dsp:cNvPr id="0" name=""/>
        <dsp:cNvSpPr/>
      </dsp:nvSpPr>
      <dsp:spPr>
        <a:xfrm>
          <a:off x="4114800" y="2046780"/>
          <a:ext cx="3409628" cy="295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938"/>
              </a:lnTo>
              <a:lnTo>
                <a:pt x="3409628" y="147938"/>
              </a:lnTo>
              <a:lnTo>
                <a:pt x="3409628" y="2958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5B5FA-2F0B-434B-B09A-B8C2ECD650E3}">
      <dsp:nvSpPr>
        <dsp:cNvPr id="0" name=""/>
        <dsp:cNvSpPr/>
      </dsp:nvSpPr>
      <dsp:spPr>
        <a:xfrm>
          <a:off x="4114800" y="2046780"/>
          <a:ext cx="1704814" cy="295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938"/>
              </a:lnTo>
              <a:lnTo>
                <a:pt x="1704814" y="147938"/>
              </a:lnTo>
              <a:lnTo>
                <a:pt x="1704814" y="2958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7A582-0657-4C5C-A72F-E3EF625BC8B0}">
      <dsp:nvSpPr>
        <dsp:cNvPr id="0" name=""/>
        <dsp:cNvSpPr/>
      </dsp:nvSpPr>
      <dsp:spPr>
        <a:xfrm>
          <a:off x="4069080" y="2046780"/>
          <a:ext cx="91440" cy="295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8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D0721-A982-4D5E-99BA-38588559167D}">
      <dsp:nvSpPr>
        <dsp:cNvPr id="0" name=""/>
        <dsp:cNvSpPr/>
      </dsp:nvSpPr>
      <dsp:spPr>
        <a:xfrm>
          <a:off x="2409985" y="2046780"/>
          <a:ext cx="1704814" cy="295876"/>
        </a:xfrm>
        <a:custGeom>
          <a:avLst/>
          <a:gdLst/>
          <a:ahLst/>
          <a:cxnLst/>
          <a:rect l="0" t="0" r="0" b="0"/>
          <a:pathLst>
            <a:path>
              <a:moveTo>
                <a:pt x="1704814" y="0"/>
              </a:moveTo>
              <a:lnTo>
                <a:pt x="1704814" y="147938"/>
              </a:lnTo>
              <a:lnTo>
                <a:pt x="0" y="147938"/>
              </a:lnTo>
              <a:lnTo>
                <a:pt x="0" y="2958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BFEAB0-72C9-44E7-98E5-84E87FEA6BD7}">
      <dsp:nvSpPr>
        <dsp:cNvPr id="0" name=""/>
        <dsp:cNvSpPr/>
      </dsp:nvSpPr>
      <dsp:spPr>
        <a:xfrm>
          <a:off x="705171" y="2046780"/>
          <a:ext cx="3409628" cy="295876"/>
        </a:xfrm>
        <a:custGeom>
          <a:avLst/>
          <a:gdLst/>
          <a:ahLst/>
          <a:cxnLst/>
          <a:rect l="0" t="0" r="0" b="0"/>
          <a:pathLst>
            <a:path>
              <a:moveTo>
                <a:pt x="3409628" y="0"/>
              </a:moveTo>
              <a:lnTo>
                <a:pt x="3409628" y="147938"/>
              </a:lnTo>
              <a:lnTo>
                <a:pt x="0" y="147938"/>
              </a:lnTo>
              <a:lnTo>
                <a:pt x="0" y="2958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50300-227C-4187-9FC2-A4B9AD11FD89}">
      <dsp:nvSpPr>
        <dsp:cNvPr id="0" name=""/>
        <dsp:cNvSpPr/>
      </dsp:nvSpPr>
      <dsp:spPr>
        <a:xfrm>
          <a:off x="3410331" y="1342311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Omurgalılar</a:t>
          </a:r>
        </a:p>
      </dsp:txBody>
      <dsp:txXfrm>
        <a:off x="3410331" y="1342311"/>
        <a:ext cx="1408937" cy="704468"/>
      </dsp:txXfrm>
    </dsp:sp>
    <dsp:sp modelId="{FE621B22-AC22-4C0F-AAA9-97CF5FBDC4C1}">
      <dsp:nvSpPr>
        <dsp:cNvPr id="0" name=""/>
        <dsp:cNvSpPr/>
      </dsp:nvSpPr>
      <dsp:spPr>
        <a:xfrm>
          <a:off x="703" y="2342656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BALIKLAR</a:t>
          </a:r>
        </a:p>
      </dsp:txBody>
      <dsp:txXfrm>
        <a:off x="703" y="2342656"/>
        <a:ext cx="1408937" cy="704468"/>
      </dsp:txXfrm>
    </dsp:sp>
    <dsp:sp modelId="{26D5412A-F90C-4A5D-9050-DDE1E676FF90}">
      <dsp:nvSpPr>
        <dsp:cNvPr id="0" name=""/>
        <dsp:cNvSpPr/>
      </dsp:nvSpPr>
      <dsp:spPr>
        <a:xfrm>
          <a:off x="1705517" y="2342656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AMFİBİLER</a:t>
          </a:r>
        </a:p>
      </dsp:txBody>
      <dsp:txXfrm>
        <a:off x="1705517" y="2342656"/>
        <a:ext cx="1408937" cy="704468"/>
      </dsp:txXfrm>
    </dsp:sp>
    <dsp:sp modelId="{D1D39958-5948-4AC0-B6BA-44C50F4EA85A}">
      <dsp:nvSpPr>
        <dsp:cNvPr id="0" name=""/>
        <dsp:cNvSpPr/>
      </dsp:nvSpPr>
      <dsp:spPr>
        <a:xfrm>
          <a:off x="3410331" y="2342656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SÜRÜNGENLER</a:t>
          </a:r>
        </a:p>
      </dsp:txBody>
      <dsp:txXfrm>
        <a:off x="3410331" y="2342656"/>
        <a:ext cx="1408937" cy="704468"/>
      </dsp:txXfrm>
    </dsp:sp>
    <dsp:sp modelId="{8236AE0A-E1A7-4C49-A867-8121A8B01C1C}">
      <dsp:nvSpPr>
        <dsp:cNvPr id="0" name=""/>
        <dsp:cNvSpPr/>
      </dsp:nvSpPr>
      <dsp:spPr>
        <a:xfrm>
          <a:off x="5115145" y="2342656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KUŞLAR</a:t>
          </a:r>
        </a:p>
      </dsp:txBody>
      <dsp:txXfrm>
        <a:off x="5115145" y="2342656"/>
        <a:ext cx="1408937" cy="704468"/>
      </dsp:txXfrm>
    </dsp:sp>
    <dsp:sp modelId="{C5143343-AD62-4099-8BBF-6F7E97D99424}">
      <dsp:nvSpPr>
        <dsp:cNvPr id="0" name=""/>
        <dsp:cNvSpPr/>
      </dsp:nvSpPr>
      <dsp:spPr>
        <a:xfrm>
          <a:off x="6819959" y="2342656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MEMELİLER</a:t>
          </a:r>
        </a:p>
      </dsp:txBody>
      <dsp:txXfrm>
        <a:off x="6819959" y="2342656"/>
        <a:ext cx="1408937" cy="704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488C6-BAF3-4B8A-A3BB-F1341539A193}">
      <dsp:nvSpPr>
        <dsp:cNvPr id="0" name=""/>
        <dsp:cNvSpPr/>
      </dsp:nvSpPr>
      <dsp:spPr>
        <a:xfrm>
          <a:off x="4114799" y="1942089"/>
          <a:ext cx="2911251" cy="505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629"/>
              </a:lnTo>
              <a:lnTo>
                <a:pt x="2911251" y="252629"/>
              </a:lnTo>
              <a:lnTo>
                <a:pt x="2911251" y="5052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ACF09-F0C5-4009-8ECB-1591F6CCBCA8}">
      <dsp:nvSpPr>
        <dsp:cNvPr id="0" name=""/>
        <dsp:cNvSpPr/>
      </dsp:nvSpPr>
      <dsp:spPr>
        <a:xfrm>
          <a:off x="4069079" y="1942089"/>
          <a:ext cx="91440" cy="5052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52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3695-16DF-491F-A25C-0AEAA735DDB6}">
      <dsp:nvSpPr>
        <dsp:cNvPr id="0" name=""/>
        <dsp:cNvSpPr/>
      </dsp:nvSpPr>
      <dsp:spPr>
        <a:xfrm>
          <a:off x="1203548" y="1942089"/>
          <a:ext cx="2911251" cy="505258"/>
        </a:xfrm>
        <a:custGeom>
          <a:avLst/>
          <a:gdLst/>
          <a:ahLst/>
          <a:cxnLst/>
          <a:rect l="0" t="0" r="0" b="0"/>
          <a:pathLst>
            <a:path>
              <a:moveTo>
                <a:pt x="2911251" y="0"/>
              </a:moveTo>
              <a:lnTo>
                <a:pt x="2911251" y="252629"/>
              </a:lnTo>
              <a:lnTo>
                <a:pt x="0" y="252629"/>
              </a:lnTo>
              <a:lnTo>
                <a:pt x="0" y="5052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A3061-888E-43B1-B16D-656BDA832782}">
      <dsp:nvSpPr>
        <dsp:cNvPr id="0" name=""/>
        <dsp:cNvSpPr/>
      </dsp:nvSpPr>
      <dsp:spPr>
        <a:xfrm>
          <a:off x="2911803" y="739092"/>
          <a:ext cx="2405992" cy="1202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MEMELİLER</a:t>
          </a:r>
        </a:p>
      </dsp:txBody>
      <dsp:txXfrm>
        <a:off x="2911803" y="739092"/>
        <a:ext cx="2405992" cy="1202996"/>
      </dsp:txXfrm>
    </dsp:sp>
    <dsp:sp modelId="{D2E96FCC-1C33-4B56-8292-C3B489B479B8}">
      <dsp:nvSpPr>
        <dsp:cNvPr id="0" name=""/>
        <dsp:cNvSpPr/>
      </dsp:nvSpPr>
      <dsp:spPr>
        <a:xfrm>
          <a:off x="552" y="2447347"/>
          <a:ext cx="2405992" cy="1202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GAGALI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Platipus</a:t>
          </a:r>
          <a:endParaRPr lang="tr-TR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Ornitorenk</a:t>
          </a:r>
        </a:p>
      </dsp:txBody>
      <dsp:txXfrm>
        <a:off x="552" y="2447347"/>
        <a:ext cx="2405992" cy="1202996"/>
      </dsp:txXfrm>
    </dsp:sp>
    <dsp:sp modelId="{CAC26F18-7F31-4F06-897C-D5BAE254C252}">
      <dsp:nvSpPr>
        <dsp:cNvPr id="0" name=""/>
        <dsp:cNvSpPr/>
      </dsp:nvSpPr>
      <dsp:spPr>
        <a:xfrm>
          <a:off x="2911803" y="2447347"/>
          <a:ext cx="2405992" cy="1202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KESELİ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Keseli ayı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Kanguru</a:t>
          </a:r>
        </a:p>
      </dsp:txBody>
      <dsp:txXfrm>
        <a:off x="2911803" y="2447347"/>
        <a:ext cx="2405992" cy="1202996"/>
      </dsp:txXfrm>
    </dsp:sp>
    <dsp:sp modelId="{964EBB16-3DF4-47BF-8BDB-BAE347F276B5}">
      <dsp:nvSpPr>
        <dsp:cNvPr id="0" name=""/>
        <dsp:cNvSpPr/>
      </dsp:nvSpPr>
      <dsp:spPr>
        <a:xfrm>
          <a:off x="5823054" y="2447347"/>
          <a:ext cx="2405992" cy="12029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PLASENTALI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Kedi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Aslan</a:t>
          </a:r>
        </a:p>
      </dsp:txBody>
      <dsp:txXfrm>
        <a:off x="5823054" y="2447347"/>
        <a:ext cx="2405992" cy="1202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Başlık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17" name="16 Alt Başlık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/>
              <a:t>Asıl alt başlık stilini düzenlemek için tıklatın</a:t>
            </a:r>
            <a:endParaRPr kumimoji="0" lang="en-US"/>
          </a:p>
        </p:txBody>
      </p:sp>
      <p:sp>
        <p:nvSpPr>
          <p:cNvPr id="30" name="29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19" name="18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7" name="2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ek Köşesi Kesik ve Yuvarlatılmış Dikdörtgen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 Üçgen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/>
              <a:t>Resim eklemek için simgeyi tıklatın</a:t>
            </a:r>
            <a:endParaRPr kumimoji="0" lang="en-US" dirty="0"/>
          </a:p>
        </p:txBody>
      </p:sp>
      <p:sp>
        <p:nvSpPr>
          <p:cNvPr id="10" name="9 Serbest Form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Serbest Form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Serbest Form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Serbest Form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Başlık Yer Tutucusu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0" name="29 Metin Yer Tutucusu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/>
              <a:t>Asıl metin stillerini düzenlemek için tıklatın</a:t>
            </a:r>
          </a:p>
          <a:p>
            <a:pPr lvl="1" eaLnBrk="1" latinLnBrk="0" hangingPunct="1"/>
            <a:r>
              <a:rPr kumimoji="0" lang="tr-TR"/>
              <a:t>İkinci düzey</a:t>
            </a:r>
          </a:p>
          <a:p>
            <a:pPr lvl="2" eaLnBrk="1" latinLnBrk="0" hangingPunct="1"/>
            <a:r>
              <a:rPr kumimoji="0" lang="tr-TR"/>
              <a:t>Üçüncü düzey</a:t>
            </a:r>
          </a:p>
          <a:p>
            <a:pPr lvl="3" eaLnBrk="1" latinLnBrk="0" hangingPunct="1"/>
            <a:r>
              <a:rPr kumimoji="0" lang="tr-TR"/>
              <a:t>Dördüncü düzey</a:t>
            </a:r>
          </a:p>
          <a:p>
            <a:pPr lvl="4" eaLnBrk="1" latinLnBrk="0" hangingPunct="1"/>
            <a:r>
              <a:rPr kumimoji="0" lang="tr-TR"/>
              <a:t>Beşinci düzey</a:t>
            </a:r>
            <a:endParaRPr kumimoji="0" lang="en-US"/>
          </a:p>
        </p:txBody>
      </p:sp>
      <p:sp>
        <p:nvSpPr>
          <p:cNvPr id="10" name="9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56611F6-C84F-425C-A60A-908AD9CFB1C5}" type="datetimeFigureOut">
              <a:rPr lang="tr-TR" smtClean="0"/>
              <a:pPr/>
              <a:t>5.12.2018</a:t>
            </a:fld>
            <a:endParaRPr lang="tr-TR"/>
          </a:p>
        </p:txBody>
      </p:sp>
      <p:sp>
        <p:nvSpPr>
          <p:cNvPr id="22" name="21 Altbilgi Yer Tutucusu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18" name="17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6B5C2AF-3304-4F32-AA82-FDD393A53A23}" type="slidenum">
              <a:rPr lang="tr-TR" smtClean="0"/>
              <a:pPr/>
              <a:t>‹#›</a:t>
            </a:fld>
            <a:endParaRPr lang="tr-TR"/>
          </a:p>
        </p:txBody>
      </p:sp>
      <p:grpSp>
        <p:nvGrpSpPr>
          <p:cNvPr id="2" name="1 Grup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Serbest Form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Serbest Form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OMURGALILAR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Kalpleri 3 bölmeli olup,vücutlarında karışık kan dolaşır.</a:t>
            </a:r>
          </a:p>
          <a:p>
            <a:r>
              <a:rPr lang="tr-TR" dirty="0"/>
              <a:t>Kuyruklu (semender) ve kuyruksuz kurbağalar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 descr="C:\Users\Tuzun\Desktop\semender_su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10000" cy="3086100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0"/>
            <a:ext cx="4536504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212976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3212976"/>
            <a:ext cx="4392488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3"/>
            <a:ext cx="8136904" cy="5127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80728"/>
            <a:ext cx="705678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5"/>
            <a:ext cx="756084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SÜRÜNGENLER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Vücutları </a:t>
            </a:r>
            <a:r>
              <a:rPr lang="tr-TR" dirty="0" err="1"/>
              <a:t>keratin</a:t>
            </a:r>
            <a:r>
              <a:rPr lang="tr-TR" dirty="0"/>
              <a:t> yapılı pullarla örtülüdür. Bu yüzden deri solunum organı olarak görev yapmaz.</a:t>
            </a:r>
          </a:p>
          <a:p>
            <a:r>
              <a:rPr lang="tr-TR" dirty="0"/>
              <a:t>Kalpleri 3 gözlüdür (Timsah hariç)</a:t>
            </a:r>
          </a:p>
          <a:p>
            <a:r>
              <a:rPr lang="tr-TR" dirty="0" err="1"/>
              <a:t>Poikiloterm</a:t>
            </a:r>
            <a:r>
              <a:rPr lang="tr-TR" dirty="0"/>
              <a:t> canlılardır.</a:t>
            </a:r>
          </a:p>
          <a:p>
            <a:r>
              <a:rPr lang="tr-TR" dirty="0"/>
              <a:t>İç döllenme dış gelişme gösterirler.</a:t>
            </a:r>
          </a:p>
          <a:p>
            <a:r>
              <a:rPr lang="tr-TR" dirty="0"/>
              <a:t>Embriyo dönemlerde </a:t>
            </a:r>
            <a:r>
              <a:rPr lang="tr-TR" dirty="0" err="1"/>
              <a:t>mezonefroz</a:t>
            </a:r>
            <a:r>
              <a:rPr lang="tr-TR" dirty="0"/>
              <a:t>,erginlerinde </a:t>
            </a:r>
            <a:r>
              <a:rPr lang="tr-TR" dirty="0" err="1"/>
              <a:t>metanefroz</a:t>
            </a:r>
            <a:r>
              <a:rPr lang="tr-TR" dirty="0"/>
              <a:t> böbrek vardır.</a:t>
            </a:r>
          </a:p>
          <a:p>
            <a:r>
              <a:rPr lang="tr-TR" dirty="0"/>
              <a:t>Derilerinde salgı bezi bulunmaz.</a:t>
            </a:r>
          </a:p>
          <a:p>
            <a:r>
              <a:rPr lang="tr-TR" dirty="0"/>
              <a:t>Yılan,kaplumbağa,kertenkele,timsah,</a:t>
            </a:r>
            <a:r>
              <a:rPr lang="tr-TR" dirty="0" err="1"/>
              <a:t>dinazor</a:t>
            </a:r>
            <a:endParaRPr lang="tr-TR" dirty="0"/>
          </a:p>
          <a:p>
            <a:endParaRPr lang="tr-T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KUŞLAR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Ön </a:t>
            </a:r>
            <a:r>
              <a:rPr lang="tr-TR" dirty="0" err="1"/>
              <a:t>üyleri</a:t>
            </a:r>
            <a:r>
              <a:rPr lang="tr-TR" dirty="0"/>
              <a:t> kanat şeklini almıştır. Vücutları tüylerle kaplıdır.</a:t>
            </a:r>
          </a:p>
          <a:p>
            <a:r>
              <a:rPr lang="tr-TR" dirty="0"/>
              <a:t>Akciğer solunumu yaparlar.Akciğerlerine bağlı hava keseleri vardır.</a:t>
            </a:r>
          </a:p>
          <a:p>
            <a:r>
              <a:rPr lang="tr-TR" dirty="0"/>
              <a:t>İç döllenme ve dış gelişme gösterirler.</a:t>
            </a:r>
          </a:p>
          <a:p>
            <a:r>
              <a:rPr lang="tr-TR" dirty="0"/>
              <a:t>Kalpleri 4 gözlüdür.</a:t>
            </a:r>
          </a:p>
          <a:p>
            <a:r>
              <a:rPr lang="tr-TR" dirty="0"/>
              <a:t>Embriyo dönemlerinde </a:t>
            </a:r>
            <a:r>
              <a:rPr lang="tr-TR" dirty="0" err="1"/>
              <a:t>mezonefroz</a:t>
            </a:r>
            <a:r>
              <a:rPr lang="tr-TR" dirty="0"/>
              <a:t>,erginlerinde </a:t>
            </a:r>
            <a:r>
              <a:rPr lang="tr-TR" dirty="0" err="1"/>
              <a:t>metanefroz</a:t>
            </a:r>
            <a:r>
              <a:rPr lang="tr-TR" dirty="0"/>
              <a:t> tip böbrek bulunur.</a:t>
            </a:r>
          </a:p>
          <a:p>
            <a:r>
              <a:rPr lang="tr-TR" dirty="0"/>
              <a:t>Ağız gaga şeklindedir ve dişleri yoktur.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Göğüs ve karın boşluğu arasında zar yapılı diyafram bulunur.</a:t>
            </a:r>
          </a:p>
          <a:p>
            <a:r>
              <a:rPr lang="tr-TR" dirty="0"/>
              <a:t>İskeletlerinde uzun kemiklerin içi boştur.</a:t>
            </a:r>
          </a:p>
          <a:p>
            <a:r>
              <a:rPr lang="tr-TR" dirty="0"/>
              <a:t>Penguen,deve kuşu,tavuk uçamayan kuşlardır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0" y="3573016"/>
            <a:ext cx="4286250" cy="328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36325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942946"/>
            <a:ext cx="5220072" cy="3915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GENEL ÖZELLİKLERİ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Sinir şeridi sırttadır.</a:t>
            </a:r>
          </a:p>
          <a:p>
            <a:r>
              <a:rPr lang="tr-TR" dirty="0"/>
              <a:t>Solunum organları yutak ile bağlantılıdır.</a:t>
            </a:r>
          </a:p>
          <a:p>
            <a:r>
              <a:rPr lang="tr-TR" dirty="0" err="1"/>
              <a:t>Holozoik</a:t>
            </a:r>
            <a:r>
              <a:rPr lang="tr-TR" dirty="0"/>
              <a:t> beslenirler.</a:t>
            </a:r>
          </a:p>
          <a:p>
            <a:r>
              <a:rPr lang="tr-TR" dirty="0"/>
              <a:t>İç iskeletleri vardır</a:t>
            </a:r>
          </a:p>
          <a:p>
            <a:r>
              <a:rPr lang="tr-TR" dirty="0"/>
              <a:t>Ayrı eşeylidir ve eşeyli ürerler.</a:t>
            </a:r>
          </a:p>
          <a:p>
            <a:r>
              <a:rPr lang="tr-TR" dirty="0"/>
              <a:t>Kapalı dolaşım görülür.</a:t>
            </a:r>
          </a:p>
          <a:p>
            <a:r>
              <a:rPr lang="tr-TR" dirty="0"/>
              <a:t>Boşaltım organları böbreklerdir.</a:t>
            </a:r>
          </a:p>
          <a:p>
            <a:r>
              <a:rPr lang="tr-TR" dirty="0" err="1"/>
              <a:t>Embriyonik</a:t>
            </a:r>
            <a:r>
              <a:rPr lang="tr-TR" dirty="0"/>
              <a:t> dönemde solungaç yarıkları görülür.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048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1417" y="2468563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8125" y="3038475"/>
            <a:ext cx="509587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40768"/>
            <a:ext cx="720080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7704856" cy="54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MEMELİLER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Derileri genellikle kıllıdır.</a:t>
            </a:r>
          </a:p>
          <a:p>
            <a:r>
              <a:rPr lang="tr-TR" dirty="0"/>
              <a:t>Yavrularını sütle besler.</a:t>
            </a:r>
          </a:p>
          <a:p>
            <a:r>
              <a:rPr lang="tr-TR" dirty="0"/>
              <a:t>İç döllenme iç gelişme gösterir.</a:t>
            </a:r>
          </a:p>
          <a:p>
            <a:r>
              <a:rPr lang="tr-TR" dirty="0"/>
              <a:t>Esnek ve alveollü akciğeri vardır.</a:t>
            </a:r>
          </a:p>
          <a:p>
            <a:r>
              <a:rPr lang="tr-TR" dirty="0"/>
              <a:t>Kalpleri 4 gözlüdür.Sabit ısılı canlılardır.</a:t>
            </a:r>
          </a:p>
          <a:p>
            <a:r>
              <a:rPr lang="tr-TR" dirty="0"/>
              <a:t>Ter ve yağ bezleri vardır.</a:t>
            </a:r>
          </a:p>
          <a:p>
            <a:r>
              <a:rPr lang="tr-TR" dirty="0"/>
              <a:t>Olgun alyuvarları çekirdeksiz ve </a:t>
            </a:r>
            <a:r>
              <a:rPr lang="tr-TR" dirty="0" err="1"/>
              <a:t>organelsizdir</a:t>
            </a:r>
            <a:r>
              <a:rPr lang="tr-TR" dirty="0"/>
              <a:t>.</a:t>
            </a:r>
          </a:p>
          <a:p>
            <a:r>
              <a:rPr lang="tr-TR" dirty="0"/>
              <a:t>Embriyolarında </a:t>
            </a:r>
            <a:r>
              <a:rPr lang="tr-TR" dirty="0" err="1"/>
              <a:t>mezonefroz</a:t>
            </a:r>
            <a:r>
              <a:rPr lang="tr-TR" dirty="0"/>
              <a:t>,erginlerinde </a:t>
            </a:r>
            <a:r>
              <a:rPr lang="tr-TR" dirty="0" err="1"/>
              <a:t>metanefroz</a:t>
            </a:r>
            <a:r>
              <a:rPr lang="tr-TR" dirty="0"/>
              <a:t> böbrek vardır.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Gögüs</a:t>
            </a:r>
            <a:r>
              <a:rPr lang="tr-TR" dirty="0"/>
              <a:t> ve karın boşluğunu kaslı diyafram ayırır.</a:t>
            </a:r>
          </a:p>
          <a:p>
            <a:r>
              <a:rPr lang="tr-TR" dirty="0"/>
              <a:t>Yarasa,balina,kirpi,maymun,at,kanguru,deve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0"/>
            <a:ext cx="3456384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88640"/>
            <a:ext cx="496855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3429000"/>
            <a:ext cx="5394176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85258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068960"/>
            <a:ext cx="4860032" cy="378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99992" cy="50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0"/>
            <a:ext cx="4392488" cy="50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4077072"/>
            <a:ext cx="5040560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İLKEL OMURGALILAR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Vücut uzun ve yuvarlak, kuyruk bölgesi yassı, tek (</a:t>
            </a:r>
            <a:r>
              <a:rPr lang="tr-TR" dirty="0" err="1"/>
              <a:t>median</a:t>
            </a:r>
            <a:r>
              <a:rPr lang="tr-TR" dirty="0"/>
              <a:t>) yüzgeçler kıkırdak ışınlarla desteklenmiştir.</a:t>
            </a:r>
          </a:p>
          <a:p>
            <a:r>
              <a:rPr lang="tr-TR" dirty="0"/>
              <a:t> deri kaygan ve yumuşak, bol miktarda bir hücreli </a:t>
            </a:r>
            <a:r>
              <a:rPr lang="tr-TR" dirty="0" err="1"/>
              <a:t>mukoz</a:t>
            </a:r>
            <a:r>
              <a:rPr lang="tr-TR" dirty="0"/>
              <a:t> bezi içerir. </a:t>
            </a:r>
          </a:p>
          <a:p>
            <a:r>
              <a:rPr lang="tr-TR" dirty="0"/>
              <a:t>Pulları, çeneleri ve çift haldeki yüzgeçleri yoktur.</a:t>
            </a:r>
          </a:p>
          <a:p>
            <a:r>
              <a:rPr lang="tr-TR" dirty="0"/>
              <a:t>Ağız emici yapıdadır.</a:t>
            </a:r>
          </a:p>
          <a:p>
            <a:r>
              <a:rPr lang="tr-TR" dirty="0" err="1"/>
              <a:t>Notokord</a:t>
            </a:r>
            <a:r>
              <a:rPr lang="tr-TR" dirty="0"/>
              <a:t> ve solungaç yayları kıkırdak yapıdadır.</a:t>
            </a:r>
          </a:p>
          <a:p>
            <a:r>
              <a:rPr lang="tr-TR" dirty="0"/>
              <a:t>Vücut sıcaklığı değişkendir.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08720"/>
            <a:ext cx="7488832" cy="594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80728"/>
            <a:ext cx="8208912" cy="5544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7848872" cy="590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5"/>
            <a:ext cx="7776864" cy="5199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2776"/>
            <a:ext cx="7776863" cy="525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7488832" cy="568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32770" name="Picture 2" descr="C:\Users\Tuzun\Desktop\bat 2.bm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5181600" cy="34671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8707" y="2468563"/>
            <a:ext cx="654529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560840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08721"/>
            <a:ext cx="7920880" cy="541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8"/>
            <a:ext cx="3762375" cy="3501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620688"/>
            <a:ext cx="4248472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143375"/>
            <a:ext cx="38100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Belirgin bir baş bölgesi, gözler, burun veya çeneleri yoktur.</a:t>
            </a:r>
          </a:p>
          <a:p>
            <a:r>
              <a:rPr lang="tr-TR" dirty="0"/>
              <a:t>Kalpleri bulunmaz. Boşaltımda görevli olan alev hücreleri, yassı solucanlar, halkalı solucanlar ve yumuşakçalar ile ortak bir özellik niteliğindedir.</a:t>
            </a:r>
          </a:p>
          <a:p>
            <a:r>
              <a:rPr lang="tr-TR" b="1" dirty="0"/>
              <a:t>AMPHIOXUS </a:t>
            </a:r>
            <a:r>
              <a:rPr lang="tr-TR" dirty="0"/>
              <a:t>hem ilkel </a:t>
            </a:r>
            <a:r>
              <a:rPr lang="tr-TR" dirty="0" err="1"/>
              <a:t>sırtiplikliler</a:t>
            </a:r>
            <a:r>
              <a:rPr lang="tr-TR" dirty="0"/>
              <a:t> hem de omurgalılar ile ortak özelliklere sahip olması nedeniyle, omurgalılara geçiş formu olarak kabul edilir.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-3378"/>
            <a:ext cx="4824536" cy="675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763688" y="551723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48680"/>
            <a:ext cx="6304187" cy="534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788024" y="5013176"/>
            <a:ext cx="28803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486124" cy="4603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851920" y="494116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1458" y="881245"/>
            <a:ext cx="6678894" cy="544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115616" y="551723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489654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717032"/>
            <a:ext cx="669674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0"/>
            <a:ext cx="428396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OMURGALILAR</a:t>
            </a:r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BALIKLAR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Kalpleri 2 </a:t>
            </a:r>
            <a:r>
              <a:rPr lang="tr-TR" dirty="0" err="1"/>
              <a:t>odacıklıdır</a:t>
            </a:r>
            <a:r>
              <a:rPr lang="tr-TR" dirty="0"/>
              <a:t>. Kalpte her zaman kirli kan bulunur. Küçük dolaşım yoktur.</a:t>
            </a:r>
          </a:p>
          <a:p>
            <a:r>
              <a:rPr lang="tr-TR" dirty="0"/>
              <a:t>Embriyo dönemlerde </a:t>
            </a:r>
            <a:r>
              <a:rPr lang="tr-TR" dirty="0" err="1"/>
              <a:t>pronefroz</a:t>
            </a:r>
            <a:r>
              <a:rPr lang="tr-TR" dirty="0"/>
              <a:t>, erginlerinde </a:t>
            </a:r>
            <a:r>
              <a:rPr lang="tr-TR" dirty="0" err="1"/>
              <a:t>mezonefroz</a:t>
            </a:r>
            <a:r>
              <a:rPr lang="tr-TR" dirty="0"/>
              <a:t> tip böbrek bulunur</a:t>
            </a:r>
          </a:p>
          <a:p>
            <a:r>
              <a:rPr lang="tr-TR" dirty="0"/>
              <a:t>Kemik ve kıkırdaktan yapılmış iç iskelet bulunur.</a:t>
            </a:r>
          </a:p>
          <a:p>
            <a:r>
              <a:rPr lang="tr-TR" dirty="0"/>
              <a:t>Dış döllenme ve dış gelişme gösterirler.</a:t>
            </a:r>
          </a:p>
          <a:p>
            <a:r>
              <a:rPr lang="tr-TR" dirty="0"/>
              <a:t>Solungaç solunumu yaparlar.</a:t>
            </a:r>
          </a:p>
          <a:p>
            <a:r>
              <a:rPr lang="tr-TR" dirty="0" err="1"/>
              <a:t>Poikiloterm</a:t>
            </a:r>
            <a:r>
              <a:rPr lang="tr-TR" dirty="0"/>
              <a:t> canlılardır.</a:t>
            </a:r>
          </a:p>
          <a:p>
            <a:r>
              <a:rPr lang="tr-TR" dirty="0"/>
              <a:t>Vücut pullarla kaplıdır.</a:t>
            </a:r>
          </a:p>
          <a:p>
            <a:pPr>
              <a:buNone/>
            </a:pPr>
            <a:endParaRPr lang="tr-T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56992"/>
            <a:ext cx="447675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3356992"/>
            <a:ext cx="4644008" cy="310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81500" y="260648"/>
            <a:ext cx="4762500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AMFİBİLER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Larvaları suda,erginleri nemli karada yaşar.</a:t>
            </a:r>
          </a:p>
          <a:p>
            <a:r>
              <a:rPr lang="tr-TR" dirty="0"/>
              <a:t>Derileri pulsuz,nemli ve yumuşaktır.</a:t>
            </a:r>
          </a:p>
          <a:p>
            <a:r>
              <a:rPr lang="tr-TR" dirty="0"/>
              <a:t>Metamorfoz geçirirler.</a:t>
            </a:r>
          </a:p>
          <a:p>
            <a:r>
              <a:rPr lang="tr-TR" dirty="0"/>
              <a:t>Larva döneminde solungaç,ergin halde akciğer ve deri solunumu yaparlar.</a:t>
            </a:r>
          </a:p>
          <a:p>
            <a:r>
              <a:rPr lang="tr-TR" dirty="0"/>
              <a:t>Dış döllenme ve dış gelişme görülür.</a:t>
            </a:r>
          </a:p>
          <a:p>
            <a:r>
              <a:rPr lang="tr-TR" dirty="0" err="1"/>
              <a:t>Poikiloterm</a:t>
            </a:r>
            <a:r>
              <a:rPr lang="tr-TR" dirty="0"/>
              <a:t> canlılardır.</a:t>
            </a:r>
          </a:p>
          <a:p>
            <a:r>
              <a:rPr lang="tr-TR" dirty="0"/>
              <a:t>Embriyo dönemlerinde </a:t>
            </a:r>
            <a:r>
              <a:rPr lang="tr-TR" dirty="0" err="1"/>
              <a:t>pronefroz</a:t>
            </a:r>
            <a:r>
              <a:rPr lang="tr-TR" dirty="0"/>
              <a:t>,erginlerinde </a:t>
            </a:r>
            <a:r>
              <a:rPr lang="tr-TR" dirty="0" err="1"/>
              <a:t>mezonefroz</a:t>
            </a:r>
            <a:r>
              <a:rPr lang="tr-TR" dirty="0"/>
              <a:t> böbrek vardır.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kış">
  <a:themeElements>
    <a:clrScheme name="Akış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Akış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kış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163</TotalTime>
  <Words>486</Words>
  <Application>Microsoft Office PowerPoint</Application>
  <PresentationFormat>Ekran Gösterisi (4:3)</PresentationFormat>
  <Paragraphs>84</Paragraphs>
  <Slides>43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47" baseType="lpstr">
      <vt:lpstr>Calibri</vt:lpstr>
      <vt:lpstr>Constantia</vt:lpstr>
      <vt:lpstr>Wingdings 2</vt:lpstr>
      <vt:lpstr>Akış</vt:lpstr>
      <vt:lpstr>OMURGALILAR</vt:lpstr>
      <vt:lpstr>GENEL ÖZELLİKLERİ</vt:lpstr>
      <vt:lpstr>İLKEL OMURGALILAR</vt:lpstr>
      <vt:lpstr>PowerPoint Sunusu</vt:lpstr>
      <vt:lpstr>PowerPoint Sunusu</vt:lpstr>
      <vt:lpstr>OMURGALILAR</vt:lpstr>
      <vt:lpstr>BALIKLAR</vt:lpstr>
      <vt:lpstr>PowerPoint Sunusu</vt:lpstr>
      <vt:lpstr>AMFİBİLER</vt:lpstr>
      <vt:lpstr>PowerPoint Sunusu</vt:lpstr>
      <vt:lpstr>PowerPoint Sunusu</vt:lpstr>
      <vt:lpstr>PowerPoint Sunusu</vt:lpstr>
      <vt:lpstr>PowerPoint Sunusu</vt:lpstr>
      <vt:lpstr>PowerPoint Sunusu</vt:lpstr>
      <vt:lpstr>SÜRÜNGENLER</vt:lpstr>
      <vt:lpstr>KUŞLAR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MEMELİLER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OMURGALILAR</dc:title>
  <dc:creator>Tuzun</dc:creator>
  <cp:lastModifiedBy>User</cp:lastModifiedBy>
  <cp:revision>28</cp:revision>
  <dcterms:created xsi:type="dcterms:W3CDTF">2012-04-28T15:55:46Z</dcterms:created>
  <dcterms:modified xsi:type="dcterms:W3CDTF">2018-12-05T16:59:18Z</dcterms:modified>
</cp:coreProperties>
</file>